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4" r:id="rId1"/>
    <p:sldMasterId id="2147484485" r:id="rId2"/>
    <p:sldMasterId id="2147484497" r:id="rId3"/>
  </p:sldMasterIdLst>
  <p:notesMasterIdLst>
    <p:notesMasterId r:id="rId16"/>
  </p:notesMasterIdLst>
  <p:handoutMasterIdLst>
    <p:handoutMasterId r:id="rId17"/>
  </p:handoutMasterIdLst>
  <p:sldIdLst>
    <p:sldId id="452" r:id="rId4"/>
    <p:sldId id="472" r:id="rId5"/>
    <p:sldId id="481" r:id="rId6"/>
    <p:sldId id="483" r:id="rId7"/>
    <p:sldId id="498" r:id="rId8"/>
    <p:sldId id="502" r:id="rId9"/>
    <p:sldId id="511" r:id="rId10"/>
    <p:sldId id="509" r:id="rId11"/>
    <p:sldId id="507" r:id="rId12"/>
    <p:sldId id="501" r:id="rId13"/>
    <p:sldId id="508" r:id="rId14"/>
    <p:sldId id="513" r:id="rId1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8"/>
    <a:srgbClr val="007A87"/>
    <a:srgbClr val="2D3A7B"/>
    <a:srgbClr val="BFBFBF"/>
    <a:srgbClr val="000000"/>
    <a:srgbClr val="808080"/>
    <a:srgbClr val="A6A6A6"/>
    <a:srgbClr val="B8B8B8"/>
    <a:srgbClr val="DCDCD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3250" autoAdjust="0"/>
  </p:normalViewPr>
  <p:slideViewPr>
    <p:cSldViewPr snapToGrid="0">
      <p:cViewPr>
        <p:scale>
          <a:sx n="80" d="100"/>
          <a:sy n="80" d="100"/>
        </p:scale>
        <p:origin x="-251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31B34-B719-4AC6-9E11-7C8347CB6E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E895942-C344-4CD8-861C-54B436D81C5C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Eligibility Programs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76DF7-813D-4227-BFCB-8E174812F01D}" type="parTrans" cxnId="{982F3EEA-CC7E-442F-9535-30FE955D5E0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CDEB9-208E-4CF2-9DAF-A9F3FCC25C47}" type="sibTrans" cxnId="{982F3EEA-CC7E-442F-9535-30FE955D5E02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FA462-B412-4298-A601-B37A7CFA5F9B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Provider Policy and Program Design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9AE804-AEC5-4F1E-9ED5-484A267F4690}" type="parTrans" cxnId="{16F59965-D35B-4272-BA3E-3FC8451C501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8171CC-56B6-44C4-AA1A-A3ED9A01E90F}" type="sibTrans" cxnId="{16F59965-D35B-4272-BA3E-3FC8451C5010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CDF7F-BD71-4345-89F1-68C93DD3875A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Provider Facility Payment Unit</a:t>
          </a:r>
        </a:p>
      </dgm:t>
    </dgm:pt>
    <dgm:pt modelId="{5621BF1D-A869-464A-B7B1-1B98371F7CC7}" type="parTrans" cxnId="{B45795C4-C6CF-43E7-9EE9-80E8BF0249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427B16-98EC-4242-9973-3FA2493E90EE}" type="sibTrans" cxnId="{B45795C4-C6CF-43E7-9EE9-80E8BF0249B2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0DE464-F85D-4A33-98B3-E18E6884B03E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Health Services Branch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10500-1907-4124-9664-4CBA648D95CB}" type="sibTrans" cxnId="{D66DA07F-85A1-45F7-A363-0C8C3CC3B256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0F17D-FFB2-445E-9382-A5C1F07ED909}" type="parTrans" cxnId="{D66DA07F-85A1-45F7-A363-0C8C3CC3B256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F00A76-5A24-4EEB-B291-6EABA3F4F721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Payment Accountability and Stakeholder Services Unit</a:t>
          </a:r>
        </a:p>
      </dgm:t>
    </dgm:pt>
    <dgm:pt modelId="{1D10A3A4-72B3-408B-A824-DE494D6598D6}" type="parTrans" cxnId="{2DF1B8B1-A6A3-4B68-A661-AF00ECF2E141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730AD-D72B-485A-83E5-394B625109C8}" type="sibTrans" cxnId="{2DF1B8B1-A6A3-4B68-A661-AF00ECF2E141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0A221-2AF6-4BB1-A8CF-17E59B9DCCDA}">
      <dgm:prSet phldrT="[Text]" custT="1"/>
      <dgm:spPr>
        <a:solidFill>
          <a:schemeClr val="bg1"/>
        </a:solidFill>
        <a:ln>
          <a:solidFill>
            <a:srgbClr val="007A87">
              <a:alpha val="75000"/>
            </a:srgbClr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Payment Accountability</a:t>
          </a:r>
        </a:p>
      </dgm:t>
    </dgm:pt>
    <dgm:pt modelId="{9DB17C6D-26B9-43EB-836B-DC5B146B8D59}" type="parTrans" cxnId="{816BF164-E739-4D48-8A92-D207E8D177C6}">
      <dgm:prSet/>
      <dgm:spPr>
        <a:ln>
          <a:solidFill>
            <a:srgbClr val="007A87"/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A832F0-3292-4A16-9310-EE43B77F9ED3}" type="sibTrans" cxnId="{816BF164-E739-4D48-8A92-D207E8D177C6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1F2B4B-9061-4F14-8944-485DECEB7C7A}">
      <dgm:prSet phldrT="[Text]" custT="1"/>
      <dgm:spPr>
        <a:ln>
          <a:solidFill>
            <a:srgbClr val="BFBFBF"/>
          </a:solidFill>
        </a:ln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Payment Programs and Partnerships</a:t>
          </a:r>
        </a:p>
      </dgm:t>
    </dgm:pt>
    <dgm:pt modelId="{A647949A-1E8E-4707-9D35-B857D47CB995}" type="parTrans" cxnId="{A75B1B9C-3EEF-43A8-BF5C-0F6D5FC997E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80A79-1382-47A5-94D1-761061B8488A}" type="sibTrans" cxnId="{A75B1B9C-3EEF-43A8-BF5C-0F6D5FC997E5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E4588-53F1-4EB2-9A06-451A1AB85FC7}" type="pres">
      <dgm:prSet presAssocID="{CAF31B34-B719-4AC6-9E11-7C8347CB6E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4022B96C-E6D5-4CB9-92B9-9D621A16080C}" type="pres">
      <dgm:prSet presAssocID="{2D0DE464-F85D-4A33-98B3-E18E6884B03E}" presName="hierRoot1" presStyleCnt="0"/>
      <dgm:spPr/>
    </dgm:pt>
    <dgm:pt modelId="{79293457-46C3-49DA-BEA6-D3E8786DF2DC}" type="pres">
      <dgm:prSet presAssocID="{2D0DE464-F85D-4A33-98B3-E18E6884B03E}" presName="composite" presStyleCnt="0"/>
      <dgm:spPr/>
    </dgm:pt>
    <dgm:pt modelId="{219ED40B-A975-4FDA-94A6-E3B69B202229}" type="pres">
      <dgm:prSet presAssocID="{2D0DE464-F85D-4A33-98B3-E18E6884B03E}" presName="background" presStyleLbl="node0" presStyleIdx="0" presStyleCnt="1"/>
      <dgm:spPr>
        <a:solidFill>
          <a:schemeClr val="tx1">
            <a:lumMod val="50000"/>
            <a:lumOff val="50000"/>
          </a:schemeClr>
        </a:solidFill>
      </dgm:spPr>
    </dgm:pt>
    <dgm:pt modelId="{11950917-047E-42DF-9239-EB06CB604C45}" type="pres">
      <dgm:prSet presAssocID="{2D0DE464-F85D-4A33-98B3-E18E6884B03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5CEA989-4845-49F9-A4C6-FA45A1BDCA79}" type="pres">
      <dgm:prSet presAssocID="{2D0DE464-F85D-4A33-98B3-E18E6884B03E}" presName="hierChild2" presStyleCnt="0"/>
      <dgm:spPr/>
    </dgm:pt>
    <dgm:pt modelId="{16AF4F90-9878-476E-858D-0FEDAC773E29}" type="pres">
      <dgm:prSet presAssocID="{B9076DF7-813D-4227-BFCB-8E174812F01D}" presName="Name10" presStyleLbl="parChTrans1D2" presStyleIdx="0" presStyleCnt="4"/>
      <dgm:spPr/>
      <dgm:t>
        <a:bodyPr/>
        <a:lstStyle/>
        <a:p>
          <a:endParaRPr lang="en-CA"/>
        </a:p>
      </dgm:t>
    </dgm:pt>
    <dgm:pt modelId="{123E6491-FE49-41D2-848F-D47717D21AC2}" type="pres">
      <dgm:prSet presAssocID="{EE895942-C344-4CD8-861C-54B436D81C5C}" presName="hierRoot2" presStyleCnt="0"/>
      <dgm:spPr/>
    </dgm:pt>
    <dgm:pt modelId="{D4D98E5B-9A16-489C-BA15-678373FB53B8}" type="pres">
      <dgm:prSet presAssocID="{EE895942-C344-4CD8-861C-54B436D81C5C}" presName="composite2" presStyleCnt="0"/>
      <dgm:spPr/>
    </dgm:pt>
    <dgm:pt modelId="{82D65E7B-8A92-4B78-938B-51746EFC3ABC}" type="pres">
      <dgm:prSet presAssocID="{EE895942-C344-4CD8-861C-54B436D81C5C}" presName="background2" presStyleLbl="node2" presStyleIdx="0" presStyleCnt="4"/>
      <dgm:spPr>
        <a:solidFill>
          <a:schemeClr val="tx1">
            <a:lumMod val="50000"/>
            <a:lumOff val="50000"/>
          </a:schemeClr>
        </a:solidFill>
      </dgm:spPr>
    </dgm:pt>
    <dgm:pt modelId="{E1682EF1-E8D4-41F2-AC75-E6831B576CDF}" type="pres">
      <dgm:prSet presAssocID="{EE895942-C344-4CD8-861C-54B436D81C5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61E1AFC-6355-446D-A9B1-0E1F00FCD13D}" type="pres">
      <dgm:prSet presAssocID="{EE895942-C344-4CD8-861C-54B436D81C5C}" presName="hierChild3" presStyleCnt="0"/>
      <dgm:spPr/>
    </dgm:pt>
    <dgm:pt modelId="{048BDD84-5872-4903-B3CC-6D4986A1DC9C}" type="pres">
      <dgm:prSet presAssocID="{529AE804-AEC5-4F1E-9ED5-484A267F4690}" presName="Name10" presStyleLbl="parChTrans1D2" presStyleIdx="1" presStyleCnt="4"/>
      <dgm:spPr/>
      <dgm:t>
        <a:bodyPr/>
        <a:lstStyle/>
        <a:p>
          <a:endParaRPr lang="en-CA"/>
        </a:p>
      </dgm:t>
    </dgm:pt>
    <dgm:pt modelId="{ADFA6797-B35D-4971-BEE0-92DF29B38017}" type="pres">
      <dgm:prSet presAssocID="{443FA462-B412-4298-A601-B37A7CFA5F9B}" presName="hierRoot2" presStyleCnt="0"/>
      <dgm:spPr/>
    </dgm:pt>
    <dgm:pt modelId="{167674DE-DE31-42A0-ADF6-5F05C99D2DAA}" type="pres">
      <dgm:prSet presAssocID="{443FA462-B412-4298-A601-B37A7CFA5F9B}" presName="composite2" presStyleCnt="0"/>
      <dgm:spPr/>
    </dgm:pt>
    <dgm:pt modelId="{5100E657-6223-42E2-AD80-5A47053C6E8B}" type="pres">
      <dgm:prSet presAssocID="{443FA462-B412-4298-A601-B37A7CFA5F9B}" presName="background2" presStyleLbl="node2" presStyleIdx="1" presStyleCnt="4"/>
      <dgm:spPr>
        <a:solidFill>
          <a:schemeClr val="tx1">
            <a:lumMod val="50000"/>
            <a:lumOff val="50000"/>
          </a:schemeClr>
        </a:solidFill>
      </dgm:spPr>
    </dgm:pt>
    <dgm:pt modelId="{62772C4B-6DA9-40BB-B354-AEFCE4BD9D4E}" type="pres">
      <dgm:prSet presAssocID="{443FA462-B412-4298-A601-B37A7CFA5F9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BBB6E32-E397-40C8-9BC9-CEC4ADBB3D71}" type="pres">
      <dgm:prSet presAssocID="{443FA462-B412-4298-A601-B37A7CFA5F9B}" presName="hierChild3" presStyleCnt="0"/>
      <dgm:spPr/>
    </dgm:pt>
    <dgm:pt modelId="{C5891712-EC1E-45BD-9B15-FC7493473C6C}" type="pres">
      <dgm:prSet presAssocID="{5621BF1D-A869-464A-B7B1-1B98371F7CC7}" presName="Name10" presStyleLbl="parChTrans1D2" presStyleIdx="2" presStyleCnt="4"/>
      <dgm:spPr/>
      <dgm:t>
        <a:bodyPr/>
        <a:lstStyle/>
        <a:p>
          <a:endParaRPr lang="en-CA"/>
        </a:p>
      </dgm:t>
    </dgm:pt>
    <dgm:pt modelId="{AD245F1B-15D8-4335-BB75-4B9E2399404C}" type="pres">
      <dgm:prSet presAssocID="{763CDF7F-BD71-4345-89F1-68C93DD3875A}" presName="hierRoot2" presStyleCnt="0"/>
      <dgm:spPr/>
    </dgm:pt>
    <dgm:pt modelId="{E56D4042-758A-4BC6-85B9-0E56F67460B1}" type="pres">
      <dgm:prSet presAssocID="{763CDF7F-BD71-4345-89F1-68C93DD3875A}" presName="composite2" presStyleCnt="0"/>
      <dgm:spPr/>
    </dgm:pt>
    <dgm:pt modelId="{967EB2B2-BA61-4C87-9759-647B0656C4A1}" type="pres">
      <dgm:prSet presAssocID="{763CDF7F-BD71-4345-89F1-68C93DD3875A}" presName="background2" presStyleLbl="node2" presStyleIdx="2" presStyleCnt="4"/>
      <dgm:spPr>
        <a:solidFill>
          <a:schemeClr val="tx1">
            <a:lumMod val="50000"/>
            <a:lumOff val="50000"/>
          </a:schemeClr>
        </a:solidFill>
      </dgm:spPr>
    </dgm:pt>
    <dgm:pt modelId="{5005CA8D-AEC1-4573-A4D4-A27EA2041B70}" type="pres">
      <dgm:prSet presAssocID="{763CDF7F-BD71-4345-89F1-68C93DD3875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08B8CF0-956B-4699-8526-67AFD082F5B6}" type="pres">
      <dgm:prSet presAssocID="{763CDF7F-BD71-4345-89F1-68C93DD3875A}" presName="hierChild3" presStyleCnt="0"/>
      <dgm:spPr/>
    </dgm:pt>
    <dgm:pt modelId="{4234709E-C7EA-4597-9CF8-DF7272EF124A}" type="pres">
      <dgm:prSet presAssocID="{1D10A3A4-72B3-408B-A824-DE494D6598D6}" presName="Name10" presStyleLbl="parChTrans1D2" presStyleIdx="3" presStyleCnt="4"/>
      <dgm:spPr/>
      <dgm:t>
        <a:bodyPr/>
        <a:lstStyle/>
        <a:p>
          <a:endParaRPr lang="en-CA"/>
        </a:p>
      </dgm:t>
    </dgm:pt>
    <dgm:pt modelId="{C6148339-5A10-4253-B520-436D38E3861D}" type="pres">
      <dgm:prSet presAssocID="{02F00A76-5A24-4EEB-B291-6EABA3F4F721}" presName="hierRoot2" presStyleCnt="0"/>
      <dgm:spPr/>
    </dgm:pt>
    <dgm:pt modelId="{9E98A762-C412-40AC-A2D1-DEFC6504E7A7}" type="pres">
      <dgm:prSet presAssocID="{02F00A76-5A24-4EEB-B291-6EABA3F4F721}" presName="composite2" presStyleCnt="0"/>
      <dgm:spPr/>
    </dgm:pt>
    <dgm:pt modelId="{5912CFCD-892B-42E6-AD52-8A362DE023F7}" type="pres">
      <dgm:prSet presAssocID="{02F00A76-5A24-4EEB-B291-6EABA3F4F721}" presName="background2" presStyleLbl="node2" presStyleIdx="3" presStyleCnt="4"/>
      <dgm:spPr>
        <a:solidFill>
          <a:schemeClr val="tx1">
            <a:lumMod val="50000"/>
            <a:lumOff val="50000"/>
          </a:schemeClr>
        </a:solidFill>
      </dgm:spPr>
    </dgm:pt>
    <dgm:pt modelId="{53D0A187-BB95-417F-BAD3-AFC2D072B514}" type="pres">
      <dgm:prSet presAssocID="{02F00A76-5A24-4EEB-B291-6EABA3F4F72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637755A-3BC2-42E9-AC6E-833048FD848B}" type="pres">
      <dgm:prSet presAssocID="{02F00A76-5A24-4EEB-B291-6EABA3F4F721}" presName="hierChild3" presStyleCnt="0"/>
      <dgm:spPr/>
    </dgm:pt>
    <dgm:pt modelId="{CBDBEE4E-88B0-4164-9571-A07BCE04E7AF}" type="pres">
      <dgm:prSet presAssocID="{9DB17C6D-26B9-43EB-836B-DC5B146B8D59}" presName="Name17" presStyleLbl="parChTrans1D3" presStyleIdx="0" presStyleCnt="2"/>
      <dgm:spPr/>
      <dgm:t>
        <a:bodyPr/>
        <a:lstStyle/>
        <a:p>
          <a:endParaRPr lang="en-CA"/>
        </a:p>
      </dgm:t>
    </dgm:pt>
    <dgm:pt modelId="{2FB91A60-3C97-42B6-B9B3-990800D53853}" type="pres">
      <dgm:prSet presAssocID="{81B0A221-2AF6-4BB1-A8CF-17E59B9DCCDA}" presName="hierRoot3" presStyleCnt="0"/>
      <dgm:spPr/>
    </dgm:pt>
    <dgm:pt modelId="{BD447BB1-6A84-4058-A78A-EB5F944871B8}" type="pres">
      <dgm:prSet presAssocID="{81B0A221-2AF6-4BB1-A8CF-17E59B9DCCDA}" presName="composite3" presStyleCnt="0"/>
      <dgm:spPr/>
    </dgm:pt>
    <dgm:pt modelId="{EEFC9A34-F2D8-4416-BD56-C60AEEFE02C4}" type="pres">
      <dgm:prSet presAssocID="{81B0A221-2AF6-4BB1-A8CF-17E59B9DCCDA}" presName="background3" presStyleLbl="node3" presStyleIdx="0" presStyleCnt="2"/>
      <dgm:spPr>
        <a:solidFill>
          <a:srgbClr val="007A87"/>
        </a:solidFill>
      </dgm:spPr>
    </dgm:pt>
    <dgm:pt modelId="{3C76DAA0-A08A-40E0-B375-16C10032E329}" type="pres">
      <dgm:prSet presAssocID="{81B0A221-2AF6-4BB1-A8CF-17E59B9DCCD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5346FB9-59BA-4EAD-A0F1-C78483381311}" type="pres">
      <dgm:prSet presAssocID="{81B0A221-2AF6-4BB1-A8CF-17E59B9DCCDA}" presName="hierChild4" presStyleCnt="0"/>
      <dgm:spPr/>
    </dgm:pt>
    <dgm:pt modelId="{9D5488BE-392E-43A4-A06A-D148A081DBE8}" type="pres">
      <dgm:prSet presAssocID="{A647949A-1E8E-4707-9D35-B857D47CB995}" presName="Name17" presStyleLbl="parChTrans1D3" presStyleIdx="1" presStyleCnt="2"/>
      <dgm:spPr/>
      <dgm:t>
        <a:bodyPr/>
        <a:lstStyle/>
        <a:p>
          <a:endParaRPr lang="en-CA"/>
        </a:p>
      </dgm:t>
    </dgm:pt>
    <dgm:pt modelId="{3109C573-5385-4830-8574-91D25EC8774A}" type="pres">
      <dgm:prSet presAssocID="{8F1F2B4B-9061-4F14-8944-485DECEB7C7A}" presName="hierRoot3" presStyleCnt="0"/>
      <dgm:spPr/>
    </dgm:pt>
    <dgm:pt modelId="{471000E7-59B2-41E6-BE33-7521FD522086}" type="pres">
      <dgm:prSet presAssocID="{8F1F2B4B-9061-4F14-8944-485DECEB7C7A}" presName="composite3" presStyleCnt="0"/>
      <dgm:spPr/>
    </dgm:pt>
    <dgm:pt modelId="{AC76476F-81C7-4E47-B054-0FAC8A0B1A9A}" type="pres">
      <dgm:prSet presAssocID="{8F1F2B4B-9061-4F14-8944-485DECEB7C7A}" presName="background3" presStyleLbl="node3" presStyleIdx="1" presStyleCnt="2"/>
      <dgm:spPr>
        <a:solidFill>
          <a:schemeClr val="tx1">
            <a:lumMod val="50000"/>
            <a:lumOff val="50000"/>
          </a:schemeClr>
        </a:solidFill>
      </dgm:spPr>
    </dgm:pt>
    <dgm:pt modelId="{AAE75F68-B99B-4634-B79C-AA7423A5E977}" type="pres">
      <dgm:prSet presAssocID="{8F1F2B4B-9061-4F14-8944-485DECEB7C7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CA765C3-2D52-404F-B345-72B44F00E00C}" type="pres">
      <dgm:prSet presAssocID="{8F1F2B4B-9061-4F14-8944-485DECEB7C7A}" presName="hierChild4" presStyleCnt="0"/>
      <dgm:spPr/>
    </dgm:pt>
  </dgm:ptLst>
  <dgm:cxnLst>
    <dgm:cxn modelId="{16F59965-D35B-4272-BA3E-3FC8451C5010}" srcId="{2D0DE464-F85D-4A33-98B3-E18E6884B03E}" destId="{443FA462-B412-4298-A601-B37A7CFA5F9B}" srcOrd="1" destOrd="0" parTransId="{529AE804-AEC5-4F1E-9ED5-484A267F4690}" sibTransId="{488171CC-56B6-44C4-AA1A-A3ED9A01E90F}"/>
    <dgm:cxn modelId="{F55EA3B7-2173-48F3-9D21-84BEB6CE0BFB}" type="presOf" srcId="{8F1F2B4B-9061-4F14-8944-485DECEB7C7A}" destId="{AAE75F68-B99B-4634-B79C-AA7423A5E977}" srcOrd="0" destOrd="0" presId="urn:microsoft.com/office/officeart/2005/8/layout/hierarchy1"/>
    <dgm:cxn modelId="{3876A06D-DED6-4418-A4A4-42181690F643}" type="presOf" srcId="{A647949A-1E8E-4707-9D35-B857D47CB995}" destId="{9D5488BE-392E-43A4-A06A-D148A081DBE8}" srcOrd="0" destOrd="0" presId="urn:microsoft.com/office/officeart/2005/8/layout/hierarchy1"/>
    <dgm:cxn modelId="{F389A497-DA21-4D24-A9EA-8794AE8B4D16}" type="presOf" srcId="{2D0DE464-F85D-4A33-98B3-E18E6884B03E}" destId="{11950917-047E-42DF-9239-EB06CB604C45}" srcOrd="0" destOrd="0" presId="urn:microsoft.com/office/officeart/2005/8/layout/hierarchy1"/>
    <dgm:cxn modelId="{B40515B2-F6BB-461A-8FBD-63DF68220EED}" type="presOf" srcId="{02F00A76-5A24-4EEB-B291-6EABA3F4F721}" destId="{53D0A187-BB95-417F-BAD3-AFC2D072B514}" srcOrd="0" destOrd="0" presId="urn:microsoft.com/office/officeart/2005/8/layout/hierarchy1"/>
    <dgm:cxn modelId="{C4BC8F1D-1216-4EAE-A423-3351330F7E10}" type="presOf" srcId="{EE895942-C344-4CD8-861C-54B436D81C5C}" destId="{E1682EF1-E8D4-41F2-AC75-E6831B576CDF}" srcOrd="0" destOrd="0" presId="urn:microsoft.com/office/officeart/2005/8/layout/hierarchy1"/>
    <dgm:cxn modelId="{58874AAA-0936-4F42-B1A9-AF31AAF4460A}" type="presOf" srcId="{529AE804-AEC5-4F1E-9ED5-484A267F4690}" destId="{048BDD84-5872-4903-B3CC-6D4986A1DC9C}" srcOrd="0" destOrd="0" presId="urn:microsoft.com/office/officeart/2005/8/layout/hierarchy1"/>
    <dgm:cxn modelId="{2DF1B8B1-A6A3-4B68-A661-AF00ECF2E141}" srcId="{2D0DE464-F85D-4A33-98B3-E18E6884B03E}" destId="{02F00A76-5A24-4EEB-B291-6EABA3F4F721}" srcOrd="3" destOrd="0" parTransId="{1D10A3A4-72B3-408B-A824-DE494D6598D6}" sibTransId="{7FC730AD-D72B-485A-83E5-394B625109C8}"/>
    <dgm:cxn modelId="{816BF164-E739-4D48-8A92-D207E8D177C6}" srcId="{02F00A76-5A24-4EEB-B291-6EABA3F4F721}" destId="{81B0A221-2AF6-4BB1-A8CF-17E59B9DCCDA}" srcOrd="0" destOrd="0" parTransId="{9DB17C6D-26B9-43EB-836B-DC5B146B8D59}" sibTransId="{7EA832F0-3292-4A16-9310-EE43B77F9ED3}"/>
    <dgm:cxn modelId="{B45795C4-C6CF-43E7-9EE9-80E8BF0249B2}" srcId="{2D0DE464-F85D-4A33-98B3-E18E6884B03E}" destId="{763CDF7F-BD71-4345-89F1-68C93DD3875A}" srcOrd="2" destOrd="0" parTransId="{5621BF1D-A869-464A-B7B1-1B98371F7CC7}" sibTransId="{20427B16-98EC-4242-9973-3FA2493E90EE}"/>
    <dgm:cxn modelId="{5155B0D1-667F-4B15-AE5D-F16FC9F30501}" type="presOf" srcId="{443FA462-B412-4298-A601-B37A7CFA5F9B}" destId="{62772C4B-6DA9-40BB-B354-AEFCE4BD9D4E}" srcOrd="0" destOrd="0" presId="urn:microsoft.com/office/officeart/2005/8/layout/hierarchy1"/>
    <dgm:cxn modelId="{BBCCBFB2-4115-4127-B670-1104AD843615}" type="presOf" srcId="{5621BF1D-A869-464A-B7B1-1B98371F7CC7}" destId="{C5891712-EC1E-45BD-9B15-FC7493473C6C}" srcOrd="0" destOrd="0" presId="urn:microsoft.com/office/officeart/2005/8/layout/hierarchy1"/>
    <dgm:cxn modelId="{2AAF18D3-24C7-4BFA-A566-6ADFB60A6617}" type="presOf" srcId="{81B0A221-2AF6-4BB1-A8CF-17E59B9DCCDA}" destId="{3C76DAA0-A08A-40E0-B375-16C10032E329}" srcOrd="0" destOrd="0" presId="urn:microsoft.com/office/officeart/2005/8/layout/hierarchy1"/>
    <dgm:cxn modelId="{15B5932E-A05F-481C-8133-07569AA6FA1D}" type="presOf" srcId="{9DB17C6D-26B9-43EB-836B-DC5B146B8D59}" destId="{CBDBEE4E-88B0-4164-9571-A07BCE04E7AF}" srcOrd="0" destOrd="0" presId="urn:microsoft.com/office/officeart/2005/8/layout/hierarchy1"/>
    <dgm:cxn modelId="{ADE79A67-CE3A-4AF8-A596-939AF24D09C6}" type="presOf" srcId="{CAF31B34-B719-4AC6-9E11-7C8347CB6E77}" destId="{045E4588-53F1-4EB2-9A06-451A1AB85FC7}" srcOrd="0" destOrd="0" presId="urn:microsoft.com/office/officeart/2005/8/layout/hierarchy1"/>
    <dgm:cxn modelId="{268D18F0-8FF4-4262-B1A8-C54D3E2BA4EF}" type="presOf" srcId="{1D10A3A4-72B3-408B-A824-DE494D6598D6}" destId="{4234709E-C7EA-4597-9CF8-DF7272EF124A}" srcOrd="0" destOrd="0" presId="urn:microsoft.com/office/officeart/2005/8/layout/hierarchy1"/>
    <dgm:cxn modelId="{6169CB86-C100-4BC3-AF53-C7739A7F8381}" type="presOf" srcId="{B9076DF7-813D-4227-BFCB-8E174812F01D}" destId="{16AF4F90-9878-476E-858D-0FEDAC773E29}" srcOrd="0" destOrd="0" presId="urn:microsoft.com/office/officeart/2005/8/layout/hierarchy1"/>
    <dgm:cxn modelId="{982F3EEA-CC7E-442F-9535-30FE955D5E02}" srcId="{2D0DE464-F85D-4A33-98B3-E18E6884B03E}" destId="{EE895942-C344-4CD8-861C-54B436D81C5C}" srcOrd="0" destOrd="0" parTransId="{B9076DF7-813D-4227-BFCB-8E174812F01D}" sibTransId="{3EFCDEB9-208E-4CF2-9DAF-A9F3FCC25C47}"/>
    <dgm:cxn modelId="{A75B1B9C-3EEF-43A8-BF5C-0F6D5FC997E5}" srcId="{02F00A76-5A24-4EEB-B291-6EABA3F4F721}" destId="{8F1F2B4B-9061-4F14-8944-485DECEB7C7A}" srcOrd="1" destOrd="0" parTransId="{A647949A-1E8E-4707-9D35-B857D47CB995}" sibTransId="{36480A79-1382-47A5-94D1-761061B8488A}"/>
    <dgm:cxn modelId="{D66DA07F-85A1-45F7-A363-0C8C3CC3B256}" srcId="{CAF31B34-B719-4AC6-9E11-7C8347CB6E77}" destId="{2D0DE464-F85D-4A33-98B3-E18E6884B03E}" srcOrd="0" destOrd="0" parTransId="{0530F17D-FFB2-445E-9382-A5C1F07ED909}" sibTransId="{93F10500-1907-4124-9664-4CBA648D95CB}"/>
    <dgm:cxn modelId="{B8B4371A-0E64-4F6E-B49A-8803DE9D4F3C}" type="presOf" srcId="{763CDF7F-BD71-4345-89F1-68C93DD3875A}" destId="{5005CA8D-AEC1-4573-A4D4-A27EA2041B70}" srcOrd="0" destOrd="0" presId="urn:microsoft.com/office/officeart/2005/8/layout/hierarchy1"/>
    <dgm:cxn modelId="{0C0D77F0-39E7-4F9A-82FA-94AADF3EF946}" type="presParOf" srcId="{045E4588-53F1-4EB2-9A06-451A1AB85FC7}" destId="{4022B96C-E6D5-4CB9-92B9-9D621A16080C}" srcOrd="0" destOrd="0" presId="urn:microsoft.com/office/officeart/2005/8/layout/hierarchy1"/>
    <dgm:cxn modelId="{2348EFA7-A79D-435C-AF63-D3648D8E0FFD}" type="presParOf" srcId="{4022B96C-E6D5-4CB9-92B9-9D621A16080C}" destId="{79293457-46C3-49DA-BEA6-D3E8786DF2DC}" srcOrd="0" destOrd="0" presId="urn:microsoft.com/office/officeart/2005/8/layout/hierarchy1"/>
    <dgm:cxn modelId="{6416CD95-BCB8-4DAA-B48C-BFF25A88F382}" type="presParOf" srcId="{79293457-46C3-49DA-BEA6-D3E8786DF2DC}" destId="{219ED40B-A975-4FDA-94A6-E3B69B202229}" srcOrd="0" destOrd="0" presId="urn:microsoft.com/office/officeart/2005/8/layout/hierarchy1"/>
    <dgm:cxn modelId="{A3ECFB6B-CAB7-429F-93BC-F7E9F948F1E6}" type="presParOf" srcId="{79293457-46C3-49DA-BEA6-D3E8786DF2DC}" destId="{11950917-047E-42DF-9239-EB06CB604C45}" srcOrd="1" destOrd="0" presId="urn:microsoft.com/office/officeart/2005/8/layout/hierarchy1"/>
    <dgm:cxn modelId="{628CBC57-E771-431C-917A-F2EC26ED6BB4}" type="presParOf" srcId="{4022B96C-E6D5-4CB9-92B9-9D621A16080C}" destId="{B5CEA989-4845-49F9-A4C6-FA45A1BDCA79}" srcOrd="1" destOrd="0" presId="urn:microsoft.com/office/officeart/2005/8/layout/hierarchy1"/>
    <dgm:cxn modelId="{752C9EB3-436E-46FB-AB02-46C297379EC5}" type="presParOf" srcId="{B5CEA989-4845-49F9-A4C6-FA45A1BDCA79}" destId="{16AF4F90-9878-476E-858D-0FEDAC773E29}" srcOrd="0" destOrd="0" presId="urn:microsoft.com/office/officeart/2005/8/layout/hierarchy1"/>
    <dgm:cxn modelId="{0BE5C211-9EA8-4EC5-9EBD-2EA7A5EA22E7}" type="presParOf" srcId="{B5CEA989-4845-49F9-A4C6-FA45A1BDCA79}" destId="{123E6491-FE49-41D2-848F-D47717D21AC2}" srcOrd="1" destOrd="0" presId="urn:microsoft.com/office/officeart/2005/8/layout/hierarchy1"/>
    <dgm:cxn modelId="{9520C3D9-98F4-43BF-AE49-EEBFF6754A12}" type="presParOf" srcId="{123E6491-FE49-41D2-848F-D47717D21AC2}" destId="{D4D98E5B-9A16-489C-BA15-678373FB53B8}" srcOrd="0" destOrd="0" presId="urn:microsoft.com/office/officeart/2005/8/layout/hierarchy1"/>
    <dgm:cxn modelId="{06FF2FB4-4DEF-46CE-A3A5-857B456A21BF}" type="presParOf" srcId="{D4D98E5B-9A16-489C-BA15-678373FB53B8}" destId="{82D65E7B-8A92-4B78-938B-51746EFC3ABC}" srcOrd="0" destOrd="0" presId="urn:microsoft.com/office/officeart/2005/8/layout/hierarchy1"/>
    <dgm:cxn modelId="{28AE37FC-8D9C-43E2-85EB-79120A826D9C}" type="presParOf" srcId="{D4D98E5B-9A16-489C-BA15-678373FB53B8}" destId="{E1682EF1-E8D4-41F2-AC75-E6831B576CDF}" srcOrd="1" destOrd="0" presId="urn:microsoft.com/office/officeart/2005/8/layout/hierarchy1"/>
    <dgm:cxn modelId="{03644B4B-9374-4172-A3C0-77548E96BC0E}" type="presParOf" srcId="{123E6491-FE49-41D2-848F-D47717D21AC2}" destId="{161E1AFC-6355-446D-A9B1-0E1F00FCD13D}" srcOrd="1" destOrd="0" presId="urn:microsoft.com/office/officeart/2005/8/layout/hierarchy1"/>
    <dgm:cxn modelId="{58C6D678-9DCB-4298-847C-7BFAA4CC1336}" type="presParOf" srcId="{B5CEA989-4845-49F9-A4C6-FA45A1BDCA79}" destId="{048BDD84-5872-4903-B3CC-6D4986A1DC9C}" srcOrd="2" destOrd="0" presId="urn:microsoft.com/office/officeart/2005/8/layout/hierarchy1"/>
    <dgm:cxn modelId="{9BF81399-85DC-4819-86E8-721C68F49B7F}" type="presParOf" srcId="{B5CEA989-4845-49F9-A4C6-FA45A1BDCA79}" destId="{ADFA6797-B35D-4971-BEE0-92DF29B38017}" srcOrd="3" destOrd="0" presId="urn:microsoft.com/office/officeart/2005/8/layout/hierarchy1"/>
    <dgm:cxn modelId="{4DCB141A-C59C-4BB5-9499-9526E831C9E5}" type="presParOf" srcId="{ADFA6797-B35D-4971-BEE0-92DF29B38017}" destId="{167674DE-DE31-42A0-ADF6-5F05C99D2DAA}" srcOrd="0" destOrd="0" presId="urn:microsoft.com/office/officeart/2005/8/layout/hierarchy1"/>
    <dgm:cxn modelId="{1AAFA74E-FBE6-45B3-BBA9-E577780F9D02}" type="presParOf" srcId="{167674DE-DE31-42A0-ADF6-5F05C99D2DAA}" destId="{5100E657-6223-42E2-AD80-5A47053C6E8B}" srcOrd="0" destOrd="0" presId="urn:microsoft.com/office/officeart/2005/8/layout/hierarchy1"/>
    <dgm:cxn modelId="{6EA1AF74-4214-4E1D-A4D8-61D185C0A0F4}" type="presParOf" srcId="{167674DE-DE31-42A0-ADF6-5F05C99D2DAA}" destId="{62772C4B-6DA9-40BB-B354-AEFCE4BD9D4E}" srcOrd="1" destOrd="0" presId="urn:microsoft.com/office/officeart/2005/8/layout/hierarchy1"/>
    <dgm:cxn modelId="{10332C56-7870-4051-A625-3F4019BCC190}" type="presParOf" srcId="{ADFA6797-B35D-4971-BEE0-92DF29B38017}" destId="{4BBB6E32-E397-40C8-9BC9-CEC4ADBB3D71}" srcOrd="1" destOrd="0" presId="urn:microsoft.com/office/officeart/2005/8/layout/hierarchy1"/>
    <dgm:cxn modelId="{58F3F82C-3F11-45B4-B07F-DAF7872B6886}" type="presParOf" srcId="{B5CEA989-4845-49F9-A4C6-FA45A1BDCA79}" destId="{C5891712-EC1E-45BD-9B15-FC7493473C6C}" srcOrd="4" destOrd="0" presId="urn:microsoft.com/office/officeart/2005/8/layout/hierarchy1"/>
    <dgm:cxn modelId="{804556C3-280F-43A7-9F55-20F11F44DD6C}" type="presParOf" srcId="{B5CEA989-4845-49F9-A4C6-FA45A1BDCA79}" destId="{AD245F1B-15D8-4335-BB75-4B9E2399404C}" srcOrd="5" destOrd="0" presId="urn:microsoft.com/office/officeart/2005/8/layout/hierarchy1"/>
    <dgm:cxn modelId="{6F66FCA4-1D14-460D-BD40-4294489B2083}" type="presParOf" srcId="{AD245F1B-15D8-4335-BB75-4B9E2399404C}" destId="{E56D4042-758A-4BC6-85B9-0E56F67460B1}" srcOrd="0" destOrd="0" presId="urn:microsoft.com/office/officeart/2005/8/layout/hierarchy1"/>
    <dgm:cxn modelId="{84618B7C-E62C-4C2A-A668-EC0935CF7939}" type="presParOf" srcId="{E56D4042-758A-4BC6-85B9-0E56F67460B1}" destId="{967EB2B2-BA61-4C87-9759-647B0656C4A1}" srcOrd="0" destOrd="0" presId="urn:microsoft.com/office/officeart/2005/8/layout/hierarchy1"/>
    <dgm:cxn modelId="{B808EF69-9A97-4E64-8CAE-5A247EAE0ADD}" type="presParOf" srcId="{E56D4042-758A-4BC6-85B9-0E56F67460B1}" destId="{5005CA8D-AEC1-4573-A4D4-A27EA2041B70}" srcOrd="1" destOrd="0" presId="urn:microsoft.com/office/officeart/2005/8/layout/hierarchy1"/>
    <dgm:cxn modelId="{BE3B8A56-D670-4325-B9EA-09E65B45CC3A}" type="presParOf" srcId="{AD245F1B-15D8-4335-BB75-4B9E2399404C}" destId="{608B8CF0-956B-4699-8526-67AFD082F5B6}" srcOrd="1" destOrd="0" presId="urn:microsoft.com/office/officeart/2005/8/layout/hierarchy1"/>
    <dgm:cxn modelId="{0A932629-2B16-438E-9B6A-A980DD24A3F8}" type="presParOf" srcId="{B5CEA989-4845-49F9-A4C6-FA45A1BDCA79}" destId="{4234709E-C7EA-4597-9CF8-DF7272EF124A}" srcOrd="6" destOrd="0" presId="urn:microsoft.com/office/officeart/2005/8/layout/hierarchy1"/>
    <dgm:cxn modelId="{4E069A11-C65C-47AA-9B64-127C5A76854F}" type="presParOf" srcId="{B5CEA989-4845-49F9-A4C6-FA45A1BDCA79}" destId="{C6148339-5A10-4253-B520-436D38E3861D}" srcOrd="7" destOrd="0" presId="urn:microsoft.com/office/officeart/2005/8/layout/hierarchy1"/>
    <dgm:cxn modelId="{F3DD93E2-7211-4E94-BB39-A2B6F14D4CCD}" type="presParOf" srcId="{C6148339-5A10-4253-B520-436D38E3861D}" destId="{9E98A762-C412-40AC-A2D1-DEFC6504E7A7}" srcOrd="0" destOrd="0" presId="urn:microsoft.com/office/officeart/2005/8/layout/hierarchy1"/>
    <dgm:cxn modelId="{EC8F6769-5971-4BEB-AD03-B0F025BDCA08}" type="presParOf" srcId="{9E98A762-C412-40AC-A2D1-DEFC6504E7A7}" destId="{5912CFCD-892B-42E6-AD52-8A362DE023F7}" srcOrd="0" destOrd="0" presId="urn:microsoft.com/office/officeart/2005/8/layout/hierarchy1"/>
    <dgm:cxn modelId="{F4BDDC64-4559-44D1-BFC0-99C9670B7A84}" type="presParOf" srcId="{9E98A762-C412-40AC-A2D1-DEFC6504E7A7}" destId="{53D0A187-BB95-417F-BAD3-AFC2D072B514}" srcOrd="1" destOrd="0" presId="urn:microsoft.com/office/officeart/2005/8/layout/hierarchy1"/>
    <dgm:cxn modelId="{F2DE61B7-B6C5-4141-86C3-61EE68E4CC5B}" type="presParOf" srcId="{C6148339-5A10-4253-B520-436D38E3861D}" destId="{7637755A-3BC2-42E9-AC6E-833048FD848B}" srcOrd="1" destOrd="0" presId="urn:microsoft.com/office/officeart/2005/8/layout/hierarchy1"/>
    <dgm:cxn modelId="{A1ED1E4D-EFFF-4822-A365-66C8A37126C4}" type="presParOf" srcId="{7637755A-3BC2-42E9-AC6E-833048FD848B}" destId="{CBDBEE4E-88B0-4164-9571-A07BCE04E7AF}" srcOrd="0" destOrd="0" presId="urn:microsoft.com/office/officeart/2005/8/layout/hierarchy1"/>
    <dgm:cxn modelId="{19446ADF-061F-4ECE-A9D7-4D9A64CD6ABF}" type="presParOf" srcId="{7637755A-3BC2-42E9-AC6E-833048FD848B}" destId="{2FB91A60-3C97-42B6-B9B3-990800D53853}" srcOrd="1" destOrd="0" presId="urn:microsoft.com/office/officeart/2005/8/layout/hierarchy1"/>
    <dgm:cxn modelId="{6E710F70-D30F-4DFC-861C-B5BFDED84D85}" type="presParOf" srcId="{2FB91A60-3C97-42B6-B9B3-990800D53853}" destId="{BD447BB1-6A84-4058-A78A-EB5F944871B8}" srcOrd="0" destOrd="0" presId="urn:microsoft.com/office/officeart/2005/8/layout/hierarchy1"/>
    <dgm:cxn modelId="{9E97B4C8-40F0-437F-B5C8-192ED6127ED7}" type="presParOf" srcId="{BD447BB1-6A84-4058-A78A-EB5F944871B8}" destId="{EEFC9A34-F2D8-4416-BD56-C60AEEFE02C4}" srcOrd="0" destOrd="0" presId="urn:microsoft.com/office/officeart/2005/8/layout/hierarchy1"/>
    <dgm:cxn modelId="{6BC191E8-9D7F-42A8-A9C5-AABDBB8415A1}" type="presParOf" srcId="{BD447BB1-6A84-4058-A78A-EB5F944871B8}" destId="{3C76DAA0-A08A-40E0-B375-16C10032E329}" srcOrd="1" destOrd="0" presId="urn:microsoft.com/office/officeart/2005/8/layout/hierarchy1"/>
    <dgm:cxn modelId="{ACFADE66-1882-4A07-911E-517D45A6ABC3}" type="presParOf" srcId="{2FB91A60-3C97-42B6-B9B3-990800D53853}" destId="{25346FB9-59BA-4EAD-A0F1-C78483381311}" srcOrd="1" destOrd="0" presId="urn:microsoft.com/office/officeart/2005/8/layout/hierarchy1"/>
    <dgm:cxn modelId="{34F0E294-D3B8-4022-8F2C-09D70452EBD1}" type="presParOf" srcId="{7637755A-3BC2-42E9-AC6E-833048FD848B}" destId="{9D5488BE-392E-43A4-A06A-D148A081DBE8}" srcOrd="2" destOrd="0" presId="urn:microsoft.com/office/officeart/2005/8/layout/hierarchy1"/>
    <dgm:cxn modelId="{B71E5590-9E0E-43B3-908D-C77F7C592A45}" type="presParOf" srcId="{7637755A-3BC2-42E9-AC6E-833048FD848B}" destId="{3109C573-5385-4830-8574-91D25EC8774A}" srcOrd="3" destOrd="0" presId="urn:microsoft.com/office/officeart/2005/8/layout/hierarchy1"/>
    <dgm:cxn modelId="{A9581CE5-CDB2-449F-A615-DF87A2FCDA73}" type="presParOf" srcId="{3109C573-5385-4830-8574-91D25EC8774A}" destId="{471000E7-59B2-41E6-BE33-7521FD522086}" srcOrd="0" destOrd="0" presId="urn:microsoft.com/office/officeart/2005/8/layout/hierarchy1"/>
    <dgm:cxn modelId="{383EF270-7E0D-48D0-9C31-35D7BBB2BED8}" type="presParOf" srcId="{471000E7-59B2-41E6-BE33-7521FD522086}" destId="{AC76476F-81C7-4E47-B054-0FAC8A0B1A9A}" srcOrd="0" destOrd="0" presId="urn:microsoft.com/office/officeart/2005/8/layout/hierarchy1"/>
    <dgm:cxn modelId="{7CAB153C-8D15-40FD-952E-DFB7FD845BBE}" type="presParOf" srcId="{471000E7-59B2-41E6-BE33-7521FD522086}" destId="{AAE75F68-B99B-4634-B79C-AA7423A5E977}" srcOrd="1" destOrd="0" presId="urn:microsoft.com/office/officeart/2005/8/layout/hierarchy1"/>
    <dgm:cxn modelId="{0ACD49AF-344E-4176-9089-35ECEE9AF55B}" type="presParOf" srcId="{3109C573-5385-4830-8574-91D25EC8774A}" destId="{4CA765C3-2D52-404F-B345-72B44F00E0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0B99A-5B82-488E-952B-C8972D727816}" type="doc">
      <dgm:prSet loTypeId="urn:microsoft.com/office/officeart/2005/8/layout/radial3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CA"/>
        </a:p>
      </dgm:t>
    </dgm:pt>
    <dgm:pt modelId="{A5C97D5D-615A-4ADF-B931-4A9DEAC2866F}">
      <dgm:prSet phldrT="[Text]"/>
      <dgm:spPr/>
      <dgm:t>
        <a:bodyPr/>
        <a:lstStyle/>
        <a:p>
          <a:r>
            <a:rPr lang="en-CA" smtClean="0">
              <a:latin typeface="Arial" panose="020B0604020202020204" pitchFamily="34" charset="0"/>
              <a:cs typeface="Arial" panose="020B0604020202020204" pitchFamily="34" charset="0"/>
            </a:rPr>
            <a:t>Payment Accountability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B91287-2D99-404C-A11C-06B783C893F8}" type="parTrans" cxnId="{B4820AFD-6190-44F4-9A8D-763F36DDD08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D5CBC5-9917-4F50-9A26-6EC5A8346CAC}" type="sibTrans" cxnId="{B4820AFD-6190-44F4-9A8D-763F36DDD08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A3317B-027A-43FE-BBCA-73932A899C51}">
      <dgm:prSet phldrT="[Text]" custT="1"/>
      <dgm:spPr/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Senior Manager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7A3857-83AA-4580-B4E6-0B1D1F48E983}" type="parTrans" cxnId="{50B80B64-DB80-4374-A9BE-0804B465A429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1C7307-A874-4440-8245-085CBB0FC389}" type="sibTrans" cxnId="{50B80B64-DB80-4374-A9BE-0804B465A429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D6A0EE-A2E7-41BA-8B45-A3BE2054C1B7}">
      <dgm:prSet phldrT="[Text]" custT="1"/>
      <dgm:spPr/>
      <dgm:t>
        <a:bodyPr/>
        <a:lstStyle/>
        <a:p>
          <a:r>
            <a:rPr lang="en-CA" sz="1400" smtClean="0">
              <a:latin typeface="Arial" panose="020B0604020202020204" pitchFamily="34" charset="0"/>
              <a:cs typeface="Arial" panose="020B0604020202020204" pitchFamily="34" charset="0"/>
            </a:rPr>
            <a:t>Senior Program Consultant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40ADED-EAF0-4E76-9240-65661D3C6492}" type="parTrans" cxnId="{C63DD332-6D97-405A-B69B-595590EA495E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9AF2E-3276-4601-8E89-E2C748BF5089}" type="sibTrans" cxnId="{C63DD332-6D97-405A-B69B-595590EA495E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617A0-C03C-485D-A98E-8935C40E7CEC}">
      <dgm:prSet phldrT="[Text]" custT="1"/>
      <dgm:spPr/>
      <dgm:t>
        <a:bodyPr/>
        <a:lstStyle/>
        <a:p>
          <a:r>
            <a:rPr lang="en-CA" sz="1400" smtClean="0">
              <a:latin typeface="Arial" panose="020B0604020202020204" pitchFamily="34" charset="0"/>
              <a:cs typeface="Arial" panose="020B0604020202020204" pitchFamily="34" charset="0"/>
            </a:rPr>
            <a:t>Lead Medical Advisor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B8EEBB-642F-40BC-A389-5765C5D8138B}" type="parTrans" cxnId="{E78561DD-C6B3-4994-A15B-9AC7CC7C2A0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F4080-1E85-4F3E-AC24-8CCD5E2EFE00}" type="sibTrans" cxnId="{E78561DD-C6B3-4994-A15B-9AC7CC7C2A0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F62A6-396E-4B79-886F-CC70DAA42450}">
      <dgm:prSet phldrT="[Text]" custT="1"/>
      <dgm:spPr/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Clerk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234D9-280D-4542-8DFA-9672D39439DC}" type="parTrans" cxnId="{DA655D2D-C647-4479-A50C-197A4D56B56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3B217-A3BE-4E7B-AC37-1089392E57F5}" type="sibTrans" cxnId="{DA655D2D-C647-4479-A50C-197A4D56B56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D975DB-C450-40E6-A8AF-C9E3C5ADB217}">
      <dgm:prSet phldrT="[Text]" custT="1"/>
      <dgm:spPr/>
      <dgm:t>
        <a:bodyPr/>
        <a:lstStyle/>
        <a:p>
          <a:r>
            <a:rPr lang="en-CA" sz="1400" smtClean="0">
              <a:latin typeface="Arial" panose="020B0604020202020204" pitchFamily="34" charset="0"/>
              <a:cs typeface="Arial" panose="020B0604020202020204" pitchFamily="34" charset="0"/>
            </a:rPr>
            <a:t>Review Officer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9D08C-D178-4A3F-9E28-A14E9907C21D}" type="parTrans" cxnId="{872F26F6-60FD-4770-8CE5-CF9A550868F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EEDE02-05C5-4544-B6A5-891C2D6BEF4A}" type="sibTrans" cxnId="{872F26F6-60FD-4770-8CE5-CF9A550868F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941A6-15AE-4CFC-AEE3-7427F3673A62}">
      <dgm:prSet phldrT="[Text]" custT="1"/>
      <dgm:spPr/>
      <dgm:t>
        <a:bodyPr/>
        <a:lstStyle/>
        <a:p>
          <a:r>
            <a:rPr lang="en-CA" sz="1400" smtClean="0">
              <a:latin typeface="Arial" panose="020B0604020202020204" pitchFamily="34" charset="0"/>
              <a:cs typeface="Arial" panose="020B0604020202020204" pitchFamily="34" charset="0"/>
            </a:rPr>
            <a:t>Program Analyst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439E4-3C3A-4D47-A3E6-47B7C76686B2}" type="parTrans" cxnId="{C0BCB396-FCBD-4413-B680-47359D86641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2904C6-DAED-4520-A523-4B958C37CFA6}" type="sibTrans" cxnId="{C0BCB396-FCBD-4413-B680-47359D86641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F2FC5F-ACCF-44F6-8548-F9DCF5937346}">
      <dgm:prSet phldrT="[Text]" custT="1"/>
      <dgm:spPr/>
      <dgm:t>
        <a:bodyPr/>
        <a:lstStyle/>
        <a:p>
          <a:r>
            <a:rPr lang="en-CA" sz="1400" smtClean="0">
              <a:latin typeface="Arial" panose="020B0604020202020204" pitchFamily="34" charset="0"/>
              <a:cs typeface="Arial" panose="020B0604020202020204" pitchFamily="34" charset="0"/>
            </a:rPr>
            <a:t>Program Manager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695A3-C4BE-4B6F-8F5F-DD8870AC7CB2}" type="parTrans" cxnId="{DBF4CC48-D2DE-4540-8C29-C4D3DD26F36A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6564C9-3F21-4327-8161-4F5F416830C2}" type="sibTrans" cxnId="{DBF4CC48-D2DE-4540-8C29-C4D3DD26F36A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9DE265-C15D-4C04-8DBC-11256A75F28E}" type="pres">
      <dgm:prSet presAssocID="{A9D0B99A-5B82-488E-952B-C8972D72781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D5AEFA6-24BD-4337-A326-04DD7153C4DC}" type="pres">
      <dgm:prSet presAssocID="{A9D0B99A-5B82-488E-952B-C8972D727816}" presName="radial" presStyleCnt="0">
        <dgm:presLayoutVars>
          <dgm:animLvl val="ctr"/>
        </dgm:presLayoutVars>
      </dgm:prSet>
      <dgm:spPr/>
      <dgm:t>
        <a:bodyPr/>
        <a:lstStyle/>
        <a:p>
          <a:endParaRPr lang="en-CA"/>
        </a:p>
      </dgm:t>
    </dgm:pt>
    <dgm:pt modelId="{6C30D170-E457-4F06-9580-BC23EC630D5D}" type="pres">
      <dgm:prSet presAssocID="{A5C97D5D-615A-4ADF-B931-4A9DEAC2866F}" presName="centerShape" presStyleLbl="vennNode1" presStyleIdx="0" presStyleCnt="8"/>
      <dgm:spPr/>
      <dgm:t>
        <a:bodyPr/>
        <a:lstStyle/>
        <a:p>
          <a:endParaRPr lang="en-CA"/>
        </a:p>
      </dgm:t>
    </dgm:pt>
    <dgm:pt modelId="{2C2989A2-E693-475A-B20B-F11049307E09}" type="pres">
      <dgm:prSet presAssocID="{CDA3317B-027A-43FE-BBCA-73932A899C51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E45A833-6CB0-482D-B5BA-C5F5E2DF594B}" type="pres">
      <dgm:prSet presAssocID="{38D6A0EE-A2E7-41BA-8B45-A3BE2054C1B7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4240C5-7BCD-4F26-869D-F9B0F2D033FB}" type="pres">
      <dgm:prSet presAssocID="{5F1617A0-C03C-485D-A98E-8935C40E7CEC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91D680F-AE18-4798-9A59-884C26C48020}" type="pres">
      <dgm:prSet presAssocID="{D03F62A6-396E-4B79-886F-CC70DAA42450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6A6D5EC-4EA5-4C46-B90C-64D0C2C258BF}" type="pres">
      <dgm:prSet presAssocID="{08D975DB-C450-40E6-A8AF-C9E3C5ADB217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FE1B06F-0456-4ED4-84A5-38418EC070BF}" type="pres">
      <dgm:prSet presAssocID="{4DE941A6-15AE-4CFC-AEE3-7427F3673A62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F5538A3-7D7F-4DF9-9187-6365B2057563}" type="pres">
      <dgm:prSet presAssocID="{A1F2FC5F-ACCF-44F6-8548-F9DCF5937346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4820AFD-6190-44F4-9A8D-763F36DDD08B}" srcId="{A9D0B99A-5B82-488E-952B-C8972D727816}" destId="{A5C97D5D-615A-4ADF-B931-4A9DEAC2866F}" srcOrd="0" destOrd="0" parTransId="{99B91287-2D99-404C-A11C-06B783C893F8}" sibTransId="{94D5CBC5-9917-4F50-9A26-6EC5A8346CAC}"/>
    <dgm:cxn modelId="{E78561DD-C6B3-4994-A15B-9AC7CC7C2A06}" srcId="{A5C97D5D-615A-4ADF-B931-4A9DEAC2866F}" destId="{5F1617A0-C03C-485D-A98E-8935C40E7CEC}" srcOrd="2" destOrd="0" parTransId="{F3B8EEBB-642F-40BC-A389-5765C5D8138B}" sibTransId="{0C1F4080-1E85-4F3E-AC24-8CCD5E2EFE00}"/>
    <dgm:cxn modelId="{D2D637F7-ED87-46AC-A0C2-7640694502E2}" type="presOf" srcId="{38D6A0EE-A2E7-41BA-8B45-A3BE2054C1B7}" destId="{1E45A833-6CB0-482D-B5BA-C5F5E2DF594B}" srcOrd="0" destOrd="0" presId="urn:microsoft.com/office/officeart/2005/8/layout/radial3"/>
    <dgm:cxn modelId="{50B80B64-DB80-4374-A9BE-0804B465A429}" srcId="{A5C97D5D-615A-4ADF-B931-4A9DEAC2866F}" destId="{CDA3317B-027A-43FE-BBCA-73932A899C51}" srcOrd="0" destOrd="0" parTransId="{737A3857-83AA-4580-B4E6-0B1D1F48E983}" sibTransId="{791C7307-A874-4440-8245-085CBB0FC389}"/>
    <dgm:cxn modelId="{DBF4CC48-D2DE-4540-8C29-C4D3DD26F36A}" srcId="{A5C97D5D-615A-4ADF-B931-4A9DEAC2866F}" destId="{A1F2FC5F-ACCF-44F6-8548-F9DCF5937346}" srcOrd="6" destOrd="0" parTransId="{3B9695A3-C4BE-4B6F-8F5F-DD8870AC7CB2}" sibTransId="{D26564C9-3F21-4327-8161-4F5F416830C2}"/>
    <dgm:cxn modelId="{C63DD332-6D97-405A-B69B-595590EA495E}" srcId="{A5C97D5D-615A-4ADF-B931-4A9DEAC2866F}" destId="{38D6A0EE-A2E7-41BA-8B45-A3BE2054C1B7}" srcOrd="1" destOrd="0" parTransId="{7240ADED-EAF0-4E76-9240-65661D3C6492}" sibTransId="{B1B9AF2E-3276-4601-8E89-E2C748BF5089}"/>
    <dgm:cxn modelId="{872F26F6-60FD-4770-8CE5-CF9A550868F0}" srcId="{A5C97D5D-615A-4ADF-B931-4A9DEAC2866F}" destId="{08D975DB-C450-40E6-A8AF-C9E3C5ADB217}" srcOrd="4" destOrd="0" parTransId="{1CF9D08C-D178-4A3F-9E28-A14E9907C21D}" sibTransId="{8CEEDE02-05C5-4544-B6A5-891C2D6BEF4A}"/>
    <dgm:cxn modelId="{93B8F149-5CD4-44DE-9304-15CAAB77A660}" type="presOf" srcId="{A5C97D5D-615A-4ADF-B931-4A9DEAC2866F}" destId="{6C30D170-E457-4F06-9580-BC23EC630D5D}" srcOrd="0" destOrd="0" presId="urn:microsoft.com/office/officeart/2005/8/layout/radial3"/>
    <dgm:cxn modelId="{A3FCB69C-E044-442E-8B04-E04A08C31B0C}" type="presOf" srcId="{D03F62A6-396E-4B79-886F-CC70DAA42450}" destId="{B91D680F-AE18-4798-9A59-884C26C48020}" srcOrd="0" destOrd="0" presId="urn:microsoft.com/office/officeart/2005/8/layout/radial3"/>
    <dgm:cxn modelId="{C7859783-9974-46F6-838B-4C29D0002518}" type="presOf" srcId="{A9D0B99A-5B82-488E-952B-C8972D727816}" destId="{BA9DE265-C15D-4C04-8DBC-11256A75F28E}" srcOrd="0" destOrd="0" presId="urn:microsoft.com/office/officeart/2005/8/layout/radial3"/>
    <dgm:cxn modelId="{D0BE46F9-2B6A-4EA5-89EB-FFE7FB7A6078}" type="presOf" srcId="{08D975DB-C450-40E6-A8AF-C9E3C5ADB217}" destId="{96A6D5EC-4EA5-4C46-B90C-64D0C2C258BF}" srcOrd="0" destOrd="0" presId="urn:microsoft.com/office/officeart/2005/8/layout/radial3"/>
    <dgm:cxn modelId="{138A237B-243F-4DEE-85BB-3D4611D7B5D4}" type="presOf" srcId="{CDA3317B-027A-43FE-BBCA-73932A899C51}" destId="{2C2989A2-E693-475A-B20B-F11049307E09}" srcOrd="0" destOrd="0" presId="urn:microsoft.com/office/officeart/2005/8/layout/radial3"/>
    <dgm:cxn modelId="{DA655D2D-C647-4479-A50C-197A4D56B56C}" srcId="{A5C97D5D-615A-4ADF-B931-4A9DEAC2866F}" destId="{D03F62A6-396E-4B79-886F-CC70DAA42450}" srcOrd="3" destOrd="0" parTransId="{0C1234D9-280D-4542-8DFA-9672D39439DC}" sibTransId="{7663B217-A3BE-4E7B-AC37-1089392E57F5}"/>
    <dgm:cxn modelId="{BB68B45E-6FBE-4C80-BAB2-74CD1F75CC30}" type="presOf" srcId="{4DE941A6-15AE-4CFC-AEE3-7427F3673A62}" destId="{AFE1B06F-0456-4ED4-84A5-38418EC070BF}" srcOrd="0" destOrd="0" presId="urn:microsoft.com/office/officeart/2005/8/layout/radial3"/>
    <dgm:cxn modelId="{4C9A4EE3-06A2-453F-A845-CBB25ED207B7}" type="presOf" srcId="{5F1617A0-C03C-485D-A98E-8935C40E7CEC}" destId="{D34240C5-7BCD-4F26-869D-F9B0F2D033FB}" srcOrd="0" destOrd="0" presId="urn:microsoft.com/office/officeart/2005/8/layout/radial3"/>
    <dgm:cxn modelId="{09CBAD49-55D3-4A52-A752-9AB67FE9AFB2}" type="presOf" srcId="{A1F2FC5F-ACCF-44F6-8548-F9DCF5937346}" destId="{5F5538A3-7D7F-4DF9-9187-6365B2057563}" srcOrd="0" destOrd="0" presId="urn:microsoft.com/office/officeart/2005/8/layout/radial3"/>
    <dgm:cxn modelId="{C0BCB396-FCBD-4413-B680-47359D866416}" srcId="{A5C97D5D-615A-4ADF-B931-4A9DEAC2866F}" destId="{4DE941A6-15AE-4CFC-AEE3-7427F3673A62}" srcOrd="5" destOrd="0" parTransId="{8E5439E4-3C3A-4D47-A3E6-47B7C76686B2}" sibTransId="{ED2904C6-DAED-4520-A523-4B958C37CFA6}"/>
    <dgm:cxn modelId="{9F5191D3-A2A0-45B5-AD66-BC7C29DDA688}" type="presParOf" srcId="{BA9DE265-C15D-4C04-8DBC-11256A75F28E}" destId="{8D5AEFA6-24BD-4337-A326-04DD7153C4DC}" srcOrd="0" destOrd="0" presId="urn:microsoft.com/office/officeart/2005/8/layout/radial3"/>
    <dgm:cxn modelId="{B8735E90-A430-4A8E-A69B-5D00E2B8E6F7}" type="presParOf" srcId="{8D5AEFA6-24BD-4337-A326-04DD7153C4DC}" destId="{6C30D170-E457-4F06-9580-BC23EC630D5D}" srcOrd="0" destOrd="0" presId="urn:microsoft.com/office/officeart/2005/8/layout/radial3"/>
    <dgm:cxn modelId="{6A6AE891-60DE-4609-B3E5-F970FB175910}" type="presParOf" srcId="{8D5AEFA6-24BD-4337-A326-04DD7153C4DC}" destId="{2C2989A2-E693-475A-B20B-F11049307E09}" srcOrd="1" destOrd="0" presId="urn:microsoft.com/office/officeart/2005/8/layout/radial3"/>
    <dgm:cxn modelId="{DEFF52D5-E40A-43B7-8FE2-975A7BE39648}" type="presParOf" srcId="{8D5AEFA6-24BD-4337-A326-04DD7153C4DC}" destId="{1E45A833-6CB0-482D-B5BA-C5F5E2DF594B}" srcOrd="2" destOrd="0" presId="urn:microsoft.com/office/officeart/2005/8/layout/radial3"/>
    <dgm:cxn modelId="{7DA151D3-C387-47BB-A664-255CBB1140DE}" type="presParOf" srcId="{8D5AEFA6-24BD-4337-A326-04DD7153C4DC}" destId="{D34240C5-7BCD-4F26-869D-F9B0F2D033FB}" srcOrd="3" destOrd="0" presId="urn:microsoft.com/office/officeart/2005/8/layout/radial3"/>
    <dgm:cxn modelId="{3EBF0E13-111C-46F4-9113-50D2BFD20920}" type="presParOf" srcId="{8D5AEFA6-24BD-4337-A326-04DD7153C4DC}" destId="{B91D680F-AE18-4798-9A59-884C26C48020}" srcOrd="4" destOrd="0" presId="urn:microsoft.com/office/officeart/2005/8/layout/radial3"/>
    <dgm:cxn modelId="{AB2F1596-3BB2-4C10-AE71-73E4A3F69990}" type="presParOf" srcId="{8D5AEFA6-24BD-4337-A326-04DD7153C4DC}" destId="{96A6D5EC-4EA5-4C46-B90C-64D0C2C258BF}" srcOrd="5" destOrd="0" presId="urn:microsoft.com/office/officeart/2005/8/layout/radial3"/>
    <dgm:cxn modelId="{D6F0601A-C9C5-41F6-8496-EDE315A93AAD}" type="presParOf" srcId="{8D5AEFA6-24BD-4337-A326-04DD7153C4DC}" destId="{AFE1B06F-0456-4ED4-84A5-38418EC070BF}" srcOrd="6" destOrd="0" presId="urn:microsoft.com/office/officeart/2005/8/layout/radial3"/>
    <dgm:cxn modelId="{964238B1-A9CD-4CCC-8283-7FF83264B159}" type="presParOf" srcId="{8D5AEFA6-24BD-4337-A326-04DD7153C4DC}" destId="{5F5538A3-7D7F-4DF9-9187-6365B2057563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B1FBD-2FCC-49D0-9165-9F7AB7AE6F16}" type="doc">
      <dgm:prSet loTypeId="urn:microsoft.com/office/officeart/2005/8/layout/venn3" loCatId="relationship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2B9B80AF-176C-48A6-9293-52B22501BD0E}">
      <dgm:prSet phldrT="[Text]" custT="1"/>
      <dgm:spPr/>
      <dgm:t>
        <a:bodyPr/>
        <a:lstStyle/>
        <a:p>
          <a:r>
            <a:rPr lang="en-CA" sz="1100" dirty="0" smtClean="0">
              <a:latin typeface="Arial" panose="020B0604020202020204" pitchFamily="34" charset="0"/>
              <a:cs typeface="Arial" panose="020B0604020202020204" pitchFamily="34" charset="0"/>
            </a:rPr>
            <a:t>Family Medicine</a:t>
          </a:r>
          <a:endParaRPr lang="en-CA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52B4BB-8CF2-4484-B7CD-74538C76CF3F}" type="parTrans" cxnId="{9B204ED9-F2B7-4ED6-87E3-43A85B625F58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30CBAA-6189-4179-806B-CE3401C04315}" type="sibTrans" cxnId="{9B204ED9-F2B7-4ED6-87E3-43A85B625F58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32FBE0-F122-4A3A-B900-BBFE2A9D6FA4}">
      <dgm:prSet phldrT="[Text]" custT="1"/>
      <dgm:spPr/>
      <dgm:t>
        <a:bodyPr/>
        <a:lstStyle/>
        <a:p>
          <a:r>
            <a:rPr lang="en-CA" sz="1100" dirty="0" smtClean="0">
              <a:latin typeface="Arial" panose="020B0604020202020204" pitchFamily="34" charset="0"/>
              <a:cs typeface="Arial" panose="020B0604020202020204" pitchFamily="34" charset="0"/>
            </a:rPr>
            <a:t>Radiology</a:t>
          </a:r>
          <a:endParaRPr lang="en-CA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B4A75-24BC-4B13-9C97-8895D882E416}" type="parTrans" cxnId="{CC9CCFDD-A1F2-4491-B389-E2EF5704C6E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CB1582-8F98-4A4F-8A95-D8313ABED20F}" type="sibTrans" cxnId="{CC9CCFDD-A1F2-4491-B389-E2EF5704C6E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66CF06-FB75-4527-ADA6-C30EF87A10D4}">
      <dgm:prSet phldrT="[Text]" custT="1"/>
      <dgm:spPr/>
      <dgm:t>
        <a:bodyPr/>
        <a:lstStyle/>
        <a:p>
          <a:r>
            <a:rPr lang="en-CA" sz="1100" dirty="0" smtClean="0">
              <a:latin typeface="Arial" panose="020B0604020202020204" pitchFamily="34" charset="0"/>
              <a:cs typeface="Arial" panose="020B0604020202020204" pitchFamily="34" charset="0"/>
            </a:rPr>
            <a:t>General Surgery</a:t>
          </a:r>
          <a:endParaRPr lang="en-CA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39445E-64EA-4E28-B2A8-90B0B9679D34}" type="parTrans" cxnId="{0C4589D6-28A4-4A15-9D3B-1D4E10FCB6C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22390-5CFF-4E5C-BD43-BD3176F20638}" type="sibTrans" cxnId="{0C4589D6-28A4-4A15-9D3B-1D4E10FCB6C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3B46A1-83FF-4C55-B7A8-339219A44F2A}">
      <dgm:prSet phldrT="[Text]" custT="1"/>
      <dgm:spPr/>
      <dgm:t>
        <a:bodyPr/>
        <a:lstStyle/>
        <a:p>
          <a:r>
            <a:rPr lang="en-CA" sz="1100" dirty="0" smtClean="0">
              <a:latin typeface="Arial" panose="020B0604020202020204" pitchFamily="34" charset="0"/>
              <a:cs typeface="Arial" panose="020B0604020202020204" pitchFamily="34" charset="0"/>
            </a:rPr>
            <a:t>Anesthesia</a:t>
          </a:r>
          <a:endParaRPr lang="en-CA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CEAEB1-472F-494E-A597-B757FC6ECFA0}" type="parTrans" cxnId="{8AB862E0-5512-4B51-A55E-B0F10711184B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2FD33-16AA-4F9D-B8D0-163975F562F7}" type="sibTrans" cxnId="{8AB862E0-5512-4B51-A55E-B0F10711184B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C28F8C-D0C3-40D8-92A6-717E3C5359F5}" type="pres">
      <dgm:prSet presAssocID="{844B1FBD-2FCC-49D0-9165-9F7AB7AE6F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BEE0B0A-DB37-4914-A242-B9DB16A80068}" type="pres">
      <dgm:prSet presAssocID="{2B9B80AF-176C-48A6-9293-52B22501BD0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5732669-CCAA-4732-A4F8-0C2E4E55E9B7}" type="pres">
      <dgm:prSet presAssocID="{C330CBAA-6189-4179-806B-CE3401C04315}" presName="space" presStyleCnt="0"/>
      <dgm:spPr/>
    </dgm:pt>
    <dgm:pt modelId="{45CE243B-E799-4187-8390-F3EE6915EE08}" type="pres">
      <dgm:prSet presAssocID="{C132FBE0-F122-4A3A-B900-BBFE2A9D6FA4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369B917-605F-4015-8FE0-684F612424BA}" type="pres">
      <dgm:prSet presAssocID="{5CCB1582-8F98-4A4F-8A95-D8313ABED20F}" presName="space" presStyleCnt="0"/>
      <dgm:spPr/>
    </dgm:pt>
    <dgm:pt modelId="{8EF67CE9-580A-4314-BBA8-BCAE12507A9F}" type="pres">
      <dgm:prSet presAssocID="{5866CF06-FB75-4527-ADA6-C30EF87A10D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42D3FB-525E-483B-AECC-6BDB38133CA7}" type="pres">
      <dgm:prSet presAssocID="{6D022390-5CFF-4E5C-BD43-BD3176F20638}" presName="space" presStyleCnt="0"/>
      <dgm:spPr/>
    </dgm:pt>
    <dgm:pt modelId="{7E62CDB5-C8D0-4984-8EA3-33C7BB211F41}" type="pres">
      <dgm:prSet presAssocID="{FB3B46A1-83FF-4C55-B7A8-339219A44F2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C9CCFDD-A1F2-4491-B389-E2EF5704C6E6}" srcId="{844B1FBD-2FCC-49D0-9165-9F7AB7AE6F16}" destId="{C132FBE0-F122-4A3A-B900-BBFE2A9D6FA4}" srcOrd="1" destOrd="0" parTransId="{425B4A75-24BC-4B13-9C97-8895D882E416}" sibTransId="{5CCB1582-8F98-4A4F-8A95-D8313ABED20F}"/>
    <dgm:cxn modelId="{8AB862E0-5512-4B51-A55E-B0F10711184B}" srcId="{844B1FBD-2FCC-49D0-9165-9F7AB7AE6F16}" destId="{FB3B46A1-83FF-4C55-B7A8-339219A44F2A}" srcOrd="3" destOrd="0" parTransId="{81CEAEB1-472F-494E-A597-B757FC6ECFA0}" sibTransId="{EB92FD33-16AA-4F9D-B8D0-163975F562F7}"/>
    <dgm:cxn modelId="{91004232-BC60-4628-8B5E-A0ED9FF4C619}" type="presOf" srcId="{844B1FBD-2FCC-49D0-9165-9F7AB7AE6F16}" destId="{FEC28F8C-D0C3-40D8-92A6-717E3C5359F5}" srcOrd="0" destOrd="0" presId="urn:microsoft.com/office/officeart/2005/8/layout/venn3"/>
    <dgm:cxn modelId="{9B204ED9-F2B7-4ED6-87E3-43A85B625F58}" srcId="{844B1FBD-2FCC-49D0-9165-9F7AB7AE6F16}" destId="{2B9B80AF-176C-48A6-9293-52B22501BD0E}" srcOrd="0" destOrd="0" parTransId="{0552B4BB-8CF2-4484-B7CD-74538C76CF3F}" sibTransId="{C330CBAA-6189-4179-806B-CE3401C04315}"/>
    <dgm:cxn modelId="{71636963-D588-4123-9F43-A8F84C587657}" type="presOf" srcId="{C132FBE0-F122-4A3A-B900-BBFE2A9D6FA4}" destId="{45CE243B-E799-4187-8390-F3EE6915EE08}" srcOrd="0" destOrd="0" presId="urn:microsoft.com/office/officeart/2005/8/layout/venn3"/>
    <dgm:cxn modelId="{A5105CB5-08A0-4439-8346-7B0CAAA14A22}" type="presOf" srcId="{2B9B80AF-176C-48A6-9293-52B22501BD0E}" destId="{7BEE0B0A-DB37-4914-A242-B9DB16A80068}" srcOrd="0" destOrd="0" presId="urn:microsoft.com/office/officeart/2005/8/layout/venn3"/>
    <dgm:cxn modelId="{0C4589D6-28A4-4A15-9D3B-1D4E10FCB6C6}" srcId="{844B1FBD-2FCC-49D0-9165-9F7AB7AE6F16}" destId="{5866CF06-FB75-4527-ADA6-C30EF87A10D4}" srcOrd="2" destOrd="0" parTransId="{4A39445E-64EA-4E28-B2A8-90B0B9679D34}" sibTransId="{6D022390-5CFF-4E5C-BD43-BD3176F20638}"/>
    <dgm:cxn modelId="{D9A76338-215D-4581-B774-7D5557402E1A}" type="presOf" srcId="{FB3B46A1-83FF-4C55-B7A8-339219A44F2A}" destId="{7E62CDB5-C8D0-4984-8EA3-33C7BB211F41}" srcOrd="0" destOrd="0" presId="urn:microsoft.com/office/officeart/2005/8/layout/venn3"/>
    <dgm:cxn modelId="{751914E5-A25A-48E2-8FFA-C3CD04748247}" type="presOf" srcId="{5866CF06-FB75-4527-ADA6-C30EF87A10D4}" destId="{8EF67CE9-580A-4314-BBA8-BCAE12507A9F}" srcOrd="0" destOrd="0" presId="urn:microsoft.com/office/officeart/2005/8/layout/venn3"/>
    <dgm:cxn modelId="{F1A54124-076A-446A-BE6B-463408769D17}" type="presParOf" srcId="{FEC28F8C-D0C3-40D8-92A6-717E3C5359F5}" destId="{7BEE0B0A-DB37-4914-A242-B9DB16A80068}" srcOrd="0" destOrd="0" presId="urn:microsoft.com/office/officeart/2005/8/layout/venn3"/>
    <dgm:cxn modelId="{C7DDD186-D958-4534-8093-51A5C65B4706}" type="presParOf" srcId="{FEC28F8C-D0C3-40D8-92A6-717E3C5359F5}" destId="{15732669-CCAA-4732-A4F8-0C2E4E55E9B7}" srcOrd="1" destOrd="0" presId="urn:microsoft.com/office/officeart/2005/8/layout/venn3"/>
    <dgm:cxn modelId="{BAD5E561-F3FD-4C46-ABBA-1C5DBBF3C78C}" type="presParOf" srcId="{FEC28F8C-D0C3-40D8-92A6-717E3C5359F5}" destId="{45CE243B-E799-4187-8390-F3EE6915EE08}" srcOrd="2" destOrd="0" presId="urn:microsoft.com/office/officeart/2005/8/layout/venn3"/>
    <dgm:cxn modelId="{9F694C9C-7A0B-4D57-AB62-9024F41D5167}" type="presParOf" srcId="{FEC28F8C-D0C3-40D8-92A6-717E3C5359F5}" destId="{4369B917-605F-4015-8FE0-684F612424BA}" srcOrd="3" destOrd="0" presId="urn:microsoft.com/office/officeart/2005/8/layout/venn3"/>
    <dgm:cxn modelId="{3547298C-AEFC-429C-AEF2-75E5CD5691D5}" type="presParOf" srcId="{FEC28F8C-D0C3-40D8-92A6-717E3C5359F5}" destId="{8EF67CE9-580A-4314-BBA8-BCAE12507A9F}" srcOrd="4" destOrd="0" presId="urn:microsoft.com/office/officeart/2005/8/layout/venn3"/>
    <dgm:cxn modelId="{A3E4F953-2BA0-4A8A-B29A-03BA7E7AF5AB}" type="presParOf" srcId="{FEC28F8C-D0C3-40D8-92A6-717E3C5359F5}" destId="{0742D3FB-525E-483B-AECC-6BDB38133CA7}" srcOrd="5" destOrd="0" presId="urn:microsoft.com/office/officeart/2005/8/layout/venn3"/>
    <dgm:cxn modelId="{9B0F5DFF-5137-4890-86E9-6B9BEC6E1DC7}" type="presParOf" srcId="{FEC28F8C-D0C3-40D8-92A6-717E3C5359F5}" destId="{7E62CDB5-C8D0-4984-8EA3-33C7BB211F4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DB777C-8581-4A38-BD1C-E19B6D808DC4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E988652-386E-4A5A-A9A6-D3827823A885}">
      <dgm:prSet phldrT="[Text]" custT="1"/>
      <dgm:spPr>
        <a:solidFill>
          <a:srgbClr val="007A87"/>
        </a:solidFill>
      </dgm:spPr>
      <dgm:t>
        <a:bodyPr/>
        <a:lstStyle/>
        <a:p>
          <a:r>
            <a:rPr kumimoji="0" lang="en-CA" sz="1600" b="1" i="0" u="none" strike="noStrike" cap="none" spc="0" normalizeH="0" baseline="0" noProof="0" dirty="0" smtClean="0">
              <a:ln/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FFS </a:t>
          </a:r>
          <a:r>
            <a:rPr lang="en-CA" sz="1600" b="1" dirty="0" smtClean="0">
              <a:solidFill>
                <a:schemeClr val="bg1"/>
              </a:solidFill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PROVIDERS</a:t>
          </a:r>
          <a:endParaRPr lang="en-CA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1DA06-8A03-4F3E-AE82-B87F46A6119E}" type="parTrans" cxnId="{E900FC36-DBCF-4E8D-8CB6-708B15F87E5C}">
      <dgm:prSet/>
      <dgm:spPr/>
      <dgm:t>
        <a:bodyPr/>
        <a:lstStyle/>
        <a:p>
          <a:endParaRPr lang="en-CA"/>
        </a:p>
      </dgm:t>
    </dgm:pt>
    <dgm:pt modelId="{1537938C-E47F-401E-B15C-ABEAEBCCC24B}" type="sibTrans" cxnId="{E900FC36-DBCF-4E8D-8CB6-708B15F87E5C}">
      <dgm:prSet/>
      <dgm:spPr/>
      <dgm:t>
        <a:bodyPr/>
        <a:lstStyle/>
        <a:p>
          <a:endParaRPr lang="en-CA"/>
        </a:p>
      </dgm:t>
    </dgm:pt>
    <dgm:pt modelId="{20902051-7D76-42BA-9E5E-E12BA52D86D0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300" dirty="0" smtClean="0">
              <a:latin typeface="Arial" panose="020B0604020202020204" pitchFamily="34" charset="0"/>
              <a:cs typeface="Arial" panose="020B0604020202020204" pitchFamily="34" charset="0"/>
            </a:rPr>
            <a:t>Post payment review of issues reported by internal and external sources relating to fee for service issues, e.g., fee code eligibility.  </a:t>
          </a:r>
          <a:endParaRPr lang="en-CA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24A12-6761-4B62-B7B7-7A67003303D6}" type="parTrans" cxnId="{BC3C5DA4-9166-4A9B-8718-D61FCA021DF7}">
      <dgm:prSet/>
      <dgm:spPr/>
      <dgm:t>
        <a:bodyPr/>
        <a:lstStyle/>
        <a:p>
          <a:endParaRPr lang="en-CA"/>
        </a:p>
      </dgm:t>
    </dgm:pt>
    <dgm:pt modelId="{3A354009-DD70-406E-8680-3037139ED298}" type="sibTrans" cxnId="{BC3C5DA4-9166-4A9B-8718-D61FCA021DF7}">
      <dgm:prSet/>
      <dgm:spPr/>
      <dgm:t>
        <a:bodyPr/>
        <a:lstStyle/>
        <a:p>
          <a:endParaRPr lang="en-CA"/>
        </a:p>
      </dgm:t>
    </dgm:pt>
    <dgm:pt modelId="{C920913F-B9EA-44F9-9D6A-BC0C6D1338C6}">
      <dgm:prSet phldrT="[Text]" custT="1"/>
      <dgm:spPr>
        <a:solidFill>
          <a:srgbClr val="005E68"/>
        </a:solidFill>
      </dgm:spPr>
      <dgm:t>
        <a:bodyPr/>
        <a:lstStyle/>
        <a:p>
          <a:pPr>
            <a:spcAft>
              <a:spcPts val="600"/>
            </a:spcAft>
          </a:pPr>
          <a:r>
            <a:rPr lang="en-CA" sz="1200" dirty="0" smtClean="0">
              <a:latin typeface="Arial" panose="020B0604020202020204" pitchFamily="34" charset="0"/>
              <a:cs typeface="Arial" panose="020B0604020202020204" pitchFamily="34" charset="0"/>
            </a:rPr>
            <a:t>30,000+ Providers</a:t>
          </a:r>
        </a:p>
        <a:p>
          <a:pPr>
            <a:spcAft>
              <a:spcPts val="600"/>
            </a:spcAft>
          </a:pPr>
          <a:r>
            <a:rPr lang="en-US" sz="1200" smtClean="0">
              <a:latin typeface="Arial" panose="020B0604020202020204" pitchFamily="34" charset="0"/>
              <a:cs typeface="Arial" panose="020B0604020202020204" pitchFamily="34" charset="0"/>
            </a:rPr>
            <a:t>$7.8 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B¹</a:t>
          </a:r>
          <a:endParaRPr lang="en-CA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5D4F8-FFF0-450F-9C79-37D5D17DCF28}" type="parTrans" cxnId="{2C42DEAD-3126-474B-BE9D-E1C5974D1A1D}">
      <dgm:prSet/>
      <dgm:spPr/>
      <dgm:t>
        <a:bodyPr/>
        <a:lstStyle/>
        <a:p>
          <a:endParaRPr lang="en-CA"/>
        </a:p>
      </dgm:t>
    </dgm:pt>
    <dgm:pt modelId="{335F5472-F65B-4AD8-8D08-7E5A007FE00E}" type="sibTrans" cxnId="{2C42DEAD-3126-474B-BE9D-E1C5974D1A1D}">
      <dgm:prSet/>
      <dgm:spPr/>
      <dgm:t>
        <a:bodyPr/>
        <a:lstStyle/>
        <a:p>
          <a:endParaRPr lang="en-CA"/>
        </a:p>
      </dgm:t>
    </dgm:pt>
    <dgm:pt modelId="{CA4F0009-42B0-40A6-AC35-C0526EEB0D13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PHYSIOTHERAPY PROVIDERS</a:t>
          </a:r>
          <a:endParaRPr lang="en-CA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FF149-3816-4A7C-BB92-57213AD9A954}" type="parTrans" cxnId="{18D75CF1-7DB9-4F74-BA3D-AA19F7428A35}">
      <dgm:prSet/>
      <dgm:spPr/>
      <dgm:t>
        <a:bodyPr/>
        <a:lstStyle/>
        <a:p>
          <a:endParaRPr lang="en-CA"/>
        </a:p>
      </dgm:t>
    </dgm:pt>
    <dgm:pt modelId="{615324A3-3541-4407-B778-30D6CC747E43}" type="sibTrans" cxnId="{18D75CF1-7DB9-4F74-BA3D-AA19F7428A35}">
      <dgm:prSet/>
      <dgm:spPr/>
      <dgm:t>
        <a:bodyPr/>
        <a:lstStyle/>
        <a:p>
          <a:endParaRPr lang="en-CA"/>
        </a:p>
      </dgm:t>
    </dgm:pt>
    <dgm:pt modelId="{174539B3-752B-45D2-96A5-B4AF1B8E9A76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300" dirty="0" smtClean="0">
              <a:latin typeface="Arial" panose="020B0604020202020204" pitchFamily="34" charset="0"/>
              <a:cs typeface="Arial" panose="020B0604020202020204" pitchFamily="34" charset="0"/>
            </a:rPr>
            <a:t>Post payment review of issues reported by the Physiotherapy Program area relating to compliance with Transfer Payment Agreement and funding requirements, e.g., referral standards.</a:t>
          </a:r>
          <a:endParaRPr lang="en-CA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94510-2D7D-4DAB-B916-425651064368}" type="parTrans" cxnId="{90872620-BE43-4776-B93B-3EA3D377ECE5}">
      <dgm:prSet/>
      <dgm:spPr/>
      <dgm:t>
        <a:bodyPr/>
        <a:lstStyle/>
        <a:p>
          <a:endParaRPr lang="en-CA"/>
        </a:p>
      </dgm:t>
    </dgm:pt>
    <dgm:pt modelId="{95523DF8-523F-4CA1-8B8B-0205556E1A46}" type="sibTrans" cxnId="{90872620-BE43-4776-B93B-3EA3D377ECE5}">
      <dgm:prSet/>
      <dgm:spPr/>
      <dgm:t>
        <a:bodyPr/>
        <a:lstStyle/>
        <a:p>
          <a:endParaRPr lang="en-CA"/>
        </a:p>
      </dgm:t>
    </dgm:pt>
    <dgm:pt modelId="{DA0516FC-28FB-4AE8-AE15-BF33B5344D7E}">
      <dgm:prSet phldrT="[Text]" custT="1"/>
      <dgm:spPr>
        <a:solidFill>
          <a:srgbClr val="005E68"/>
        </a:solidFill>
      </dgm:spPr>
      <dgm:t>
        <a:bodyPr/>
        <a:lstStyle/>
        <a:p>
          <a:pPr>
            <a:spcAft>
              <a:spcPts val="600"/>
            </a:spcAft>
          </a:pPr>
          <a:r>
            <a:rPr lang="en-CA" sz="1200" dirty="0" smtClean="0">
              <a:latin typeface="Arial" panose="020B0604020202020204" pitchFamily="34" charset="0"/>
              <a:cs typeface="Arial" panose="020B0604020202020204" pitchFamily="34" charset="0"/>
            </a:rPr>
            <a:t>200+ Contracts</a:t>
          </a:r>
        </a:p>
        <a:p>
          <a:pPr>
            <a:spcAft>
              <a:spcPts val="600"/>
            </a:spcAft>
          </a:pP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$250 M</a:t>
          </a:r>
          <a:endParaRPr lang="en-CA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99E7C7-459A-48A5-B77C-B2A6816BB7E6}" type="parTrans" cxnId="{2F2B2B71-1420-4EDF-BE53-2A4B652CD00F}">
      <dgm:prSet/>
      <dgm:spPr/>
      <dgm:t>
        <a:bodyPr/>
        <a:lstStyle/>
        <a:p>
          <a:endParaRPr lang="en-CA"/>
        </a:p>
      </dgm:t>
    </dgm:pt>
    <dgm:pt modelId="{29FFD280-18A2-4F1B-99C1-D307ED6C1A90}" type="sibTrans" cxnId="{2F2B2B71-1420-4EDF-BE53-2A4B652CD00F}">
      <dgm:prSet/>
      <dgm:spPr/>
      <dgm:t>
        <a:bodyPr/>
        <a:lstStyle/>
        <a:p>
          <a:endParaRPr lang="en-CA"/>
        </a:p>
      </dgm:t>
    </dgm:pt>
    <dgm:pt modelId="{60207C1E-E76C-409F-BFB4-31E6EDAF841A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800" b="1" dirty="0" smtClean="0">
              <a:solidFill>
                <a:schemeClr val="bg1"/>
              </a:solidFill>
            </a:rPr>
            <a:t>IHF PROVIDERS</a:t>
          </a:r>
          <a:endParaRPr lang="en-CA" sz="1800" b="1" dirty="0">
            <a:solidFill>
              <a:schemeClr val="bg1"/>
            </a:solidFill>
          </a:endParaRPr>
        </a:p>
      </dgm:t>
    </dgm:pt>
    <dgm:pt modelId="{7E4A23F9-48B9-48F5-B7A5-9F7D901D31BF}" type="parTrans" cxnId="{54F5A4D4-EB73-4DA1-8842-8390695E8C68}">
      <dgm:prSet/>
      <dgm:spPr/>
      <dgm:t>
        <a:bodyPr/>
        <a:lstStyle/>
        <a:p>
          <a:endParaRPr lang="en-CA"/>
        </a:p>
      </dgm:t>
    </dgm:pt>
    <dgm:pt modelId="{24AB5D13-B689-44DE-98CE-1FF519980B5F}" type="sibTrans" cxnId="{54F5A4D4-EB73-4DA1-8842-8390695E8C68}">
      <dgm:prSet/>
      <dgm:spPr/>
      <dgm:t>
        <a:bodyPr/>
        <a:lstStyle/>
        <a:p>
          <a:endParaRPr lang="en-CA"/>
        </a:p>
      </dgm:t>
    </dgm:pt>
    <dgm:pt modelId="{834F7751-8CE2-4478-ABB4-1CE5515E7BCF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 payment reviews of IHF related technical fees and ambulatory contracts. </a:t>
          </a:r>
          <a:endParaRPr lang="en-CA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EC0CD-9F59-423F-970F-FBA3147074EA}" type="parTrans" cxnId="{73D54AF1-B49D-45E2-A016-CBAEC1E91FDA}">
      <dgm:prSet/>
      <dgm:spPr/>
      <dgm:t>
        <a:bodyPr/>
        <a:lstStyle/>
        <a:p>
          <a:endParaRPr lang="en-CA"/>
        </a:p>
      </dgm:t>
    </dgm:pt>
    <dgm:pt modelId="{BD3FF3DD-9AE6-435E-B8E6-D8E09AFC83B6}" type="sibTrans" cxnId="{73D54AF1-B49D-45E2-A016-CBAEC1E91FDA}">
      <dgm:prSet/>
      <dgm:spPr/>
      <dgm:t>
        <a:bodyPr/>
        <a:lstStyle/>
        <a:p>
          <a:endParaRPr lang="en-CA"/>
        </a:p>
      </dgm:t>
    </dgm:pt>
    <dgm:pt modelId="{6BCE4051-85DA-43B9-937F-833FC6E858C8}">
      <dgm:prSet phldrT="[Text]"/>
      <dgm:spPr>
        <a:solidFill>
          <a:srgbClr val="005E68"/>
        </a:solidFill>
      </dgm:spPr>
      <dgm:t>
        <a:bodyPr/>
        <a:lstStyle/>
        <a:p>
          <a:pPr>
            <a:spcAft>
              <a:spcPts val="600"/>
            </a:spcAft>
          </a:pPr>
          <a:r>
            <a:rPr lang="en-C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900+ IHF Licensees</a:t>
          </a:r>
        </a:p>
        <a:p>
          <a:pPr>
            <a:spcAft>
              <a:spcPts val="600"/>
            </a:spcAft>
          </a:pPr>
          <a:r>
            <a: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&gt; $400 M²</a:t>
          </a:r>
          <a:endParaRPr lang="en-CA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36D221-0927-43DB-8BCB-2CB7DBACF8D3}" type="parTrans" cxnId="{13C95F52-0F88-4731-A73E-3B8E10F09FA9}">
      <dgm:prSet/>
      <dgm:spPr/>
      <dgm:t>
        <a:bodyPr/>
        <a:lstStyle/>
        <a:p>
          <a:endParaRPr lang="en-CA"/>
        </a:p>
      </dgm:t>
    </dgm:pt>
    <dgm:pt modelId="{8885A0F0-5364-4244-8999-AA4C126DD0F0}" type="sibTrans" cxnId="{13C95F52-0F88-4731-A73E-3B8E10F09FA9}">
      <dgm:prSet/>
      <dgm:spPr/>
      <dgm:t>
        <a:bodyPr/>
        <a:lstStyle/>
        <a:p>
          <a:endParaRPr lang="en-CA"/>
        </a:p>
      </dgm:t>
    </dgm:pt>
    <dgm:pt modelId="{71143EB4-46A3-4EED-9279-FA951554936F}" type="pres">
      <dgm:prSet presAssocID="{BEDB777C-8581-4A38-BD1C-E19B6D808DC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42329E6-34F6-4F56-B22B-6A69FB555CFE}" type="pres">
      <dgm:prSet presAssocID="{2E988652-386E-4A5A-A9A6-D3827823A885}" presName="compNode" presStyleCnt="0"/>
      <dgm:spPr/>
    </dgm:pt>
    <dgm:pt modelId="{E9521BB3-2396-450A-8BE1-BD7ABDF2EFE6}" type="pres">
      <dgm:prSet presAssocID="{2E988652-386E-4A5A-A9A6-D3827823A885}" presName="aNode" presStyleLbl="bgShp" presStyleIdx="0" presStyleCnt="3"/>
      <dgm:spPr/>
      <dgm:t>
        <a:bodyPr/>
        <a:lstStyle/>
        <a:p>
          <a:endParaRPr lang="en-CA"/>
        </a:p>
      </dgm:t>
    </dgm:pt>
    <dgm:pt modelId="{7084AB09-E966-4560-8904-EBEA66095B96}" type="pres">
      <dgm:prSet presAssocID="{2E988652-386E-4A5A-A9A6-D3827823A885}" presName="textNode" presStyleLbl="bgShp" presStyleIdx="0" presStyleCnt="3"/>
      <dgm:spPr/>
      <dgm:t>
        <a:bodyPr/>
        <a:lstStyle/>
        <a:p>
          <a:endParaRPr lang="en-CA"/>
        </a:p>
      </dgm:t>
    </dgm:pt>
    <dgm:pt modelId="{68EA4D3A-51C6-429F-827E-DD4A362EFE61}" type="pres">
      <dgm:prSet presAssocID="{2E988652-386E-4A5A-A9A6-D3827823A885}" presName="compChildNode" presStyleCnt="0"/>
      <dgm:spPr/>
    </dgm:pt>
    <dgm:pt modelId="{5AC644AA-A635-4B85-839F-C17EC8AA9CD9}" type="pres">
      <dgm:prSet presAssocID="{2E988652-386E-4A5A-A9A6-D3827823A885}" presName="theInnerList" presStyleCnt="0"/>
      <dgm:spPr/>
    </dgm:pt>
    <dgm:pt modelId="{99FEE683-84C4-41F7-8921-36D00C987347}" type="pres">
      <dgm:prSet presAssocID="{20902051-7D76-42BA-9E5E-E12BA52D86D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CAB2464-0816-4449-AAD7-5A99A0BC65A1}" type="pres">
      <dgm:prSet presAssocID="{20902051-7D76-42BA-9E5E-E12BA52D86D0}" presName="aSpace2" presStyleCnt="0"/>
      <dgm:spPr/>
    </dgm:pt>
    <dgm:pt modelId="{5BD56678-2330-4E7B-AD59-DEC2F37FCF98}" type="pres">
      <dgm:prSet presAssocID="{C920913F-B9EA-44F9-9D6A-BC0C6D1338C6}" presName="childNode" presStyleLbl="node1" presStyleIdx="1" presStyleCnt="6" custScaleY="3313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C39FBB-DB57-46A8-BBC2-A07E8CE795DD}" type="pres">
      <dgm:prSet presAssocID="{2E988652-386E-4A5A-A9A6-D3827823A885}" presName="aSpace" presStyleCnt="0"/>
      <dgm:spPr/>
    </dgm:pt>
    <dgm:pt modelId="{45497BC6-C49A-420E-B7FD-278A68584AA4}" type="pres">
      <dgm:prSet presAssocID="{CA4F0009-42B0-40A6-AC35-C0526EEB0D13}" presName="compNode" presStyleCnt="0"/>
      <dgm:spPr/>
    </dgm:pt>
    <dgm:pt modelId="{05A8CEC0-FDFF-43DD-94D2-77307E68E5A8}" type="pres">
      <dgm:prSet presAssocID="{CA4F0009-42B0-40A6-AC35-C0526EEB0D13}" presName="aNode" presStyleLbl="bgShp" presStyleIdx="1" presStyleCnt="3"/>
      <dgm:spPr/>
      <dgm:t>
        <a:bodyPr/>
        <a:lstStyle/>
        <a:p>
          <a:endParaRPr lang="en-CA"/>
        </a:p>
      </dgm:t>
    </dgm:pt>
    <dgm:pt modelId="{319741FF-BC0E-4A80-BEF9-A18592B41FA5}" type="pres">
      <dgm:prSet presAssocID="{CA4F0009-42B0-40A6-AC35-C0526EEB0D13}" presName="textNode" presStyleLbl="bgShp" presStyleIdx="1" presStyleCnt="3"/>
      <dgm:spPr/>
      <dgm:t>
        <a:bodyPr/>
        <a:lstStyle/>
        <a:p>
          <a:endParaRPr lang="en-CA"/>
        </a:p>
      </dgm:t>
    </dgm:pt>
    <dgm:pt modelId="{A2B57CEE-68B6-4B6E-8955-E6F54C2482FF}" type="pres">
      <dgm:prSet presAssocID="{CA4F0009-42B0-40A6-AC35-C0526EEB0D13}" presName="compChildNode" presStyleCnt="0"/>
      <dgm:spPr/>
    </dgm:pt>
    <dgm:pt modelId="{8556F53A-7B04-4DD9-91B2-ED3CBEEE0884}" type="pres">
      <dgm:prSet presAssocID="{CA4F0009-42B0-40A6-AC35-C0526EEB0D13}" presName="theInnerList" presStyleCnt="0"/>
      <dgm:spPr/>
    </dgm:pt>
    <dgm:pt modelId="{96C263D1-0C89-42AC-8964-28A30C362B2D}" type="pres">
      <dgm:prSet presAssocID="{174539B3-752B-45D2-96A5-B4AF1B8E9A7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671F8BC-94D7-4912-B5E5-083FB987AF48}" type="pres">
      <dgm:prSet presAssocID="{174539B3-752B-45D2-96A5-B4AF1B8E9A76}" presName="aSpace2" presStyleCnt="0"/>
      <dgm:spPr/>
    </dgm:pt>
    <dgm:pt modelId="{76859F7B-AA0E-4424-8E72-0956000BE72D}" type="pres">
      <dgm:prSet presAssocID="{DA0516FC-28FB-4AE8-AE15-BF33B5344D7E}" presName="childNode" presStyleLbl="node1" presStyleIdx="3" presStyleCnt="6" custScaleY="3276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D45E38E-1ACF-410C-BBDD-5F6F54C4B79D}" type="pres">
      <dgm:prSet presAssocID="{CA4F0009-42B0-40A6-AC35-C0526EEB0D13}" presName="aSpace" presStyleCnt="0"/>
      <dgm:spPr/>
    </dgm:pt>
    <dgm:pt modelId="{13573EAD-3B54-40C4-8935-B6F468BB77C2}" type="pres">
      <dgm:prSet presAssocID="{60207C1E-E76C-409F-BFB4-31E6EDAF841A}" presName="compNode" presStyleCnt="0"/>
      <dgm:spPr/>
    </dgm:pt>
    <dgm:pt modelId="{7CCDE907-4803-448E-BCF1-8BC447331D82}" type="pres">
      <dgm:prSet presAssocID="{60207C1E-E76C-409F-BFB4-31E6EDAF841A}" presName="aNode" presStyleLbl="bgShp" presStyleIdx="2" presStyleCnt="3"/>
      <dgm:spPr/>
      <dgm:t>
        <a:bodyPr/>
        <a:lstStyle/>
        <a:p>
          <a:endParaRPr lang="en-CA"/>
        </a:p>
      </dgm:t>
    </dgm:pt>
    <dgm:pt modelId="{39786A69-0FF7-401D-829A-2AC67CCF044B}" type="pres">
      <dgm:prSet presAssocID="{60207C1E-E76C-409F-BFB4-31E6EDAF841A}" presName="textNode" presStyleLbl="bgShp" presStyleIdx="2" presStyleCnt="3"/>
      <dgm:spPr/>
      <dgm:t>
        <a:bodyPr/>
        <a:lstStyle/>
        <a:p>
          <a:endParaRPr lang="en-CA"/>
        </a:p>
      </dgm:t>
    </dgm:pt>
    <dgm:pt modelId="{2403BC80-1C6A-46CA-905D-4C75DD489E0D}" type="pres">
      <dgm:prSet presAssocID="{60207C1E-E76C-409F-BFB4-31E6EDAF841A}" presName="compChildNode" presStyleCnt="0"/>
      <dgm:spPr/>
    </dgm:pt>
    <dgm:pt modelId="{272AA250-B608-4D5F-B22F-AEA6D8450D41}" type="pres">
      <dgm:prSet presAssocID="{60207C1E-E76C-409F-BFB4-31E6EDAF841A}" presName="theInnerList" presStyleCnt="0"/>
      <dgm:spPr/>
    </dgm:pt>
    <dgm:pt modelId="{E8AE7D12-AC62-4360-A8D6-AE29D2BF2060}" type="pres">
      <dgm:prSet presAssocID="{834F7751-8CE2-4478-ABB4-1CE5515E7BCF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1B5D2C-BBB8-4C76-96AB-B1DC91A9883F}" type="pres">
      <dgm:prSet presAssocID="{834F7751-8CE2-4478-ABB4-1CE5515E7BCF}" presName="aSpace2" presStyleCnt="0"/>
      <dgm:spPr/>
    </dgm:pt>
    <dgm:pt modelId="{19DCFA1C-B5A4-4057-8EDD-FB213FF58039}" type="pres">
      <dgm:prSet presAssocID="{6BCE4051-85DA-43B9-937F-833FC6E858C8}" presName="childNode" presStyleLbl="node1" presStyleIdx="5" presStyleCnt="6" custScaleY="3137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4674939-D3BF-4F9D-87C3-B96CA3321488}" type="presOf" srcId="{60207C1E-E76C-409F-BFB4-31E6EDAF841A}" destId="{39786A69-0FF7-401D-829A-2AC67CCF044B}" srcOrd="1" destOrd="0" presId="urn:microsoft.com/office/officeart/2005/8/layout/lProcess2"/>
    <dgm:cxn modelId="{FDE2D078-F900-4792-9D0E-B09D403FB313}" type="presOf" srcId="{CA4F0009-42B0-40A6-AC35-C0526EEB0D13}" destId="{05A8CEC0-FDFF-43DD-94D2-77307E68E5A8}" srcOrd="0" destOrd="0" presId="urn:microsoft.com/office/officeart/2005/8/layout/lProcess2"/>
    <dgm:cxn modelId="{BC3C5DA4-9166-4A9B-8718-D61FCA021DF7}" srcId="{2E988652-386E-4A5A-A9A6-D3827823A885}" destId="{20902051-7D76-42BA-9E5E-E12BA52D86D0}" srcOrd="0" destOrd="0" parTransId="{12724A12-6761-4B62-B7B7-7A67003303D6}" sibTransId="{3A354009-DD70-406E-8680-3037139ED298}"/>
    <dgm:cxn modelId="{BF4B4B5C-EC5C-42CA-A889-1D5607BB9755}" type="presOf" srcId="{834F7751-8CE2-4478-ABB4-1CE5515E7BCF}" destId="{E8AE7D12-AC62-4360-A8D6-AE29D2BF2060}" srcOrd="0" destOrd="0" presId="urn:microsoft.com/office/officeart/2005/8/layout/lProcess2"/>
    <dgm:cxn modelId="{5D82B245-3FF1-4A50-A96D-6EA26D4C6A86}" type="presOf" srcId="{2E988652-386E-4A5A-A9A6-D3827823A885}" destId="{E9521BB3-2396-450A-8BE1-BD7ABDF2EFE6}" srcOrd="0" destOrd="0" presId="urn:microsoft.com/office/officeart/2005/8/layout/lProcess2"/>
    <dgm:cxn modelId="{E900FC36-DBCF-4E8D-8CB6-708B15F87E5C}" srcId="{BEDB777C-8581-4A38-BD1C-E19B6D808DC4}" destId="{2E988652-386E-4A5A-A9A6-D3827823A885}" srcOrd="0" destOrd="0" parTransId="{9AB1DA06-8A03-4F3E-AE82-B87F46A6119E}" sibTransId="{1537938C-E47F-401E-B15C-ABEAEBCCC24B}"/>
    <dgm:cxn modelId="{5824094A-09F9-4325-969C-D98DEC4D4DEE}" type="presOf" srcId="{20902051-7D76-42BA-9E5E-E12BA52D86D0}" destId="{99FEE683-84C4-41F7-8921-36D00C987347}" srcOrd="0" destOrd="0" presId="urn:microsoft.com/office/officeart/2005/8/layout/lProcess2"/>
    <dgm:cxn modelId="{24568A13-1CC9-450C-B05F-8BFC01104992}" type="presOf" srcId="{DA0516FC-28FB-4AE8-AE15-BF33B5344D7E}" destId="{76859F7B-AA0E-4424-8E72-0956000BE72D}" srcOrd="0" destOrd="0" presId="urn:microsoft.com/office/officeart/2005/8/layout/lProcess2"/>
    <dgm:cxn modelId="{8F6ACF20-0A8D-4376-8AE6-D9B5941E4DB0}" type="presOf" srcId="{2E988652-386E-4A5A-A9A6-D3827823A885}" destId="{7084AB09-E966-4560-8904-EBEA66095B96}" srcOrd="1" destOrd="0" presId="urn:microsoft.com/office/officeart/2005/8/layout/lProcess2"/>
    <dgm:cxn modelId="{AE52405B-D62C-4BD6-9CCA-D1598ED25452}" type="presOf" srcId="{60207C1E-E76C-409F-BFB4-31E6EDAF841A}" destId="{7CCDE907-4803-448E-BCF1-8BC447331D82}" srcOrd="0" destOrd="0" presId="urn:microsoft.com/office/officeart/2005/8/layout/lProcess2"/>
    <dgm:cxn modelId="{C4FF9052-F8E6-43F8-A04A-465B5EAC91B3}" type="presOf" srcId="{174539B3-752B-45D2-96A5-B4AF1B8E9A76}" destId="{96C263D1-0C89-42AC-8964-28A30C362B2D}" srcOrd="0" destOrd="0" presId="urn:microsoft.com/office/officeart/2005/8/layout/lProcess2"/>
    <dgm:cxn modelId="{54F5A4D4-EB73-4DA1-8842-8390695E8C68}" srcId="{BEDB777C-8581-4A38-BD1C-E19B6D808DC4}" destId="{60207C1E-E76C-409F-BFB4-31E6EDAF841A}" srcOrd="2" destOrd="0" parTransId="{7E4A23F9-48B9-48F5-B7A5-9F7D901D31BF}" sibTransId="{24AB5D13-B689-44DE-98CE-1FF519980B5F}"/>
    <dgm:cxn modelId="{4504F896-F77A-4A14-B4A5-5177241118B2}" type="presOf" srcId="{C920913F-B9EA-44F9-9D6A-BC0C6D1338C6}" destId="{5BD56678-2330-4E7B-AD59-DEC2F37FCF98}" srcOrd="0" destOrd="0" presId="urn:microsoft.com/office/officeart/2005/8/layout/lProcess2"/>
    <dgm:cxn modelId="{32BF4A6D-F5DC-4F58-9F9D-DC634673D570}" type="presOf" srcId="{CA4F0009-42B0-40A6-AC35-C0526EEB0D13}" destId="{319741FF-BC0E-4A80-BEF9-A18592B41FA5}" srcOrd="1" destOrd="0" presId="urn:microsoft.com/office/officeart/2005/8/layout/lProcess2"/>
    <dgm:cxn modelId="{73D54AF1-B49D-45E2-A016-CBAEC1E91FDA}" srcId="{60207C1E-E76C-409F-BFB4-31E6EDAF841A}" destId="{834F7751-8CE2-4478-ABB4-1CE5515E7BCF}" srcOrd="0" destOrd="0" parTransId="{241EC0CD-9F59-423F-970F-FBA3147074EA}" sibTransId="{BD3FF3DD-9AE6-435E-B8E6-D8E09AFC83B6}"/>
    <dgm:cxn modelId="{13C95F52-0F88-4731-A73E-3B8E10F09FA9}" srcId="{60207C1E-E76C-409F-BFB4-31E6EDAF841A}" destId="{6BCE4051-85DA-43B9-937F-833FC6E858C8}" srcOrd="1" destOrd="0" parTransId="{4B36D221-0927-43DB-8BCB-2CB7DBACF8D3}" sibTransId="{8885A0F0-5364-4244-8999-AA4C126DD0F0}"/>
    <dgm:cxn modelId="{2C42DEAD-3126-474B-BE9D-E1C5974D1A1D}" srcId="{2E988652-386E-4A5A-A9A6-D3827823A885}" destId="{C920913F-B9EA-44F9-9D6A-BC0C6D1338C6}" srcOrd="1" destOrd="0" parTransId="{4785D4F8-FFF0-450F-9C79-37D5D17DCF28}" sibTransId="{335F5472-F65B-4AD8-8D08-7E5A007FE00E}"/>
    <dgm:cxn modelId="{C84808EF-8823-4F1E-B1BA-EB35CCC5A122}" type="presOf" srcId="{BEDB777C-8581-4A38-BD1C-E19B6D808DC4}" destId="{71143EB4-46A3-4EED-9279-FA951554936F}" srcOrd="0" destOrd="0" presId="urn:microsoft.com/office/officeart/2005/8/layout/lProcess2"/>
    <dgm:cxn modelId="{90872620-BE43-4776-B93B-3EA3D377ECE5}" srcId="{CA4F0009-42B0-40A6-AC35-C0526EEB0D13}" destId="{174539B3-752B-45D2-96A5-B4AF1B8E9A76}" srcOrd="0" destOrd="0" parTransId="{47B94510-2D7D-4DAB-B916-425651064368}" sibTransId="{95523DF8-523F-4CA1-8B8B-0205556E1A46}"/>
    <dgm:cxn modelId="{18D75CF1-7DB9-4F74-BA3D-AA19F7428A35}" srcId="{BEDB777C-8581-4A38-BD1C-E19B6D808DC4}" destId="{CA4F0009-42B0-40A6-AC35-C0526EEB0D13}" srcOrd="1" destOrd="0" parTransId="{2FCFF149-3816-4A7C-BB92-57213AD9A954}" sibTransId="{615324A3-3541-4407-B778-30D6CC747E43}"/>
    <dgm:cxn modelId="{2F2B2B71-1420-4EDF-BE53-2A4B652CD00F}" srcId="{CA4F0009-42B0-40A6-AC35-C0526EEB0D13}" destId="{DA0516FC-28FB-4AE8-AE15-BF33B5344D7E}" srcOrd="1" destOrd="0" parTransId="{7299E7C7-459A-48A5-B77C-B2A6816BB7E6}" sibTransId="{29FFD280-18A2-4F1B-99C1-D307ED6C1A90}"/>
    <dgm:cxn modelId="{C777730C-F485-4BB9-B8FC-772F407E693D}" type="presOf" srcId="{6BCE4051-85DA-43B9-937F-833FC6E858C8}" destId="{19DCFA1C-B5A4-4057-8EDD-FB213FF58039}" srcOrd="0" destOrd="0" presId="urn:microsoft.com/office/officeart/2005/8/layout/lProcess2"/>
    <dgm:cxn modelId="{2C25C246-4792-4363-B65F-114F1AA50F70}" type="presParOf" srcId="{71143EB4-46A3-4EED-9279-FA951554936F}" destId="{742329E6-34F6-4F56-B22B-6A69FB555CFE}" srcOrd="0" destOrd="0" presId="urn:microsoft.com/office/officeart/2005/8/layout/lProcess2"/>
    <dgm:cxn modelId="{A5E5575D-50A0-421F-A2BD-CD688F050D93}" type="presParOf" srcId="{742329E6-34F6-4F56-B22B-6A69FB555CFE}" destId="{E9521BB3-2396-450A-8BE1-BD7ABDF2EFE6}" srcOrd="0" destOrd="0" presId="urn:microsoft.com/office/officeart/2005/8/layout/lProcess2"/>
    <dgm:cxn modelId="{C775FACD-44CD-48F4-8E7D-E8DC36D6B17B}" type="presParOf" srcId="{742329E6-34F6-4F56-B22B-6A69FB555CFE}" destId="{7084AB09-E966-4560-8904-EBEA66095B96}" srcOrd="1" destOrd="0" presId="urn:microsoft.com/office/officeart/2005/8/layout/lProcess2"/>
    <dgm:cxn modelId="{A098C400-0778-4F28-A1E9-6FC05F52751F}" type="presParOf" srcId="{742329E6-34F6-4F56-B22B-6A69FB555CFE}" destId="{68EA4D3A-51C6-429F-827E-DD4A362EFE61}" srcOrd="2" destOrd="0" presId="urn:microsoft.com/office/officeart/2005/8/layout/lProcess2"/>
    <dgm:cxn modelId="{D11740E7-0B41-4FA5-BE26-1BA932FF02EB}" type="presParOf" srcId="{68EA4D3A-51C6-429F-827E-DD4A362EFE61}" destId="{5AC644AA-A635-4B85-839F-C17EC8AA9CD9}" srcOrd="0" destOrd="0" presId="urn:microsoft.com/office/officeart/2005/8/layout/lProcess2"/>
    <dgm:cxn modelId="{48575DF3-3A95-4017-A8F3-377A15EDD947}" type="presParOf" srcId="{5AC644AA-A635-4B85-839F-C17EC8AA9CD9}" destId="{99FEE683-84C4-41F7-8921-36D00C987347}" srcOrd="0" destOrd="0" presId="urn:microsoft.com/office/officeart/2005/8/layout/lProcess2"/>
    <dgm:cxn modelId="{87EEEAB3-B537-48B9-BCE4-734C267C818F}" type="presParOf" srcId="{5AC644AA-A635-4B85-839F-C17EC8AA9CD9}" destId="{ACAB2464-0816-4449-AAD7-5A99A0BC65A1}" srcOrd="1" destOrd="0" presId="urn:microsoft.com/office/officeart/2005/8/layout/lProcess2"/>
    <dgm:cxn modelId="{EE7E8550-7C44-4658-B959-EFA369A4EAE6}" type="presParOf" srcId="{5AC644AA-A635-4B85-839F-C17EC8AA9CD9}" destId="{5BD56678-2330-4E7B-AD59-DEC2F37FCF98}" srcOrd="2" destOrd="0" presId="urn:microsoft.com/office/officeart/2005/8/layout/lProcess2"/>
    <dgm:cxn modelId="{72C87930-F2A9-429E-A84D-18AD693A23F0}" type="presParOf" srcId="{71143EB4-46A3-4EED-9279-FA951554936F}" destId="{68C39FBB-DB57-46A8-BBC2-A07E8CE795DD}" srcOrd="1" destOrd="0" presId="urn:microsoft.com/office/officeart/2005/8/layout/lProcess2"/>
    <dgm:cxn modelId="{5DCF856B-4DAD-46FD-AC31-2750B50AA2EE}" type="presParOf" srcId="{71143EB4-46A3-4EED-9279-FA951554936F}" destId="{45497BC6-C49A-420E-B7FD-278A68584AA4}" srcOrd="2" destOrd="0" presId="urn:microsoft.com/office/officeart/2005/8/layout/lProcess2"/>
    <dgm:cxn modelId="{2A62FDE1-4337-43C3-A016-183FE1BD5876}" type="presParOf" srcId="{45497BC6-C49A-420E-B7FD-278A68584AA4}" destId="{05A8CEC0-FDFF-43DD-94D2-77307E68E5A8}" srcOrd="0" destOrd="0" presId="urn:microsoft.com/office/officeart/2005/8/layout/lProcess2"/>
    <dgm:cxn modelId="{1C7B32C7-AD8A-4394-9DF7-B8885FBFE689}" type="presParOf" srcId="{45497BC6-C49A-420E-B7FD-278A68584AA4}" destId="{319741FF-BC0E-4A80-BEF9-A18592B41FA5}" srcOrd="1" destOrd="0" presId="urn:microsoft.com/office/officeart/2005/8/layout/lProcess2"/>
    <dgm:cxn modelId="{1EFB8062-EC59-428A-9C5B-4DBF67D53571}" type="presParOf" srcId="{45497BC6-C49A-420E-B7FD-278A68584AA4}" destId="{A2B57CEE-68B6-4B6E-8955-E6F54C2482FF}" srcOrd="2" destOrd="0" presId="urn:microsoft.com/office/officeart/2005/8/layout/lProcess2"/>
    <dgm:cxn modelId="{3098A12E-6977-41C7-A211-EE0BFB10A0BE}" type="presParOf" srcId="{A2B57CEE-68B6-4B6E-8955-E6F54C2482FF}" destId="{8556F53A-7B04-4DD9-91B2-ED3CBEEE0884}" srcOrd="0" destOrd="0" presId="urn:microsoft.com/office/officeart/2005/8/layout/lProcess2"/>
    <dgm:cxn modelId="{F4ED635B-6D49-4130-9068-5637E345CD58}" type="presParOf" srcId="{8556F53A-7B04-4DD9-91B2-ED3CBEEE0884}" destId="{96C263D1-0C89-42AC-8964-28A30C362B2D}" srcOrd="0" destOrd="0" presId="urn:microsoft.com/office/officeart/2005/8/layout/lProcess2"/>
    <dgm:cxn modelId="{12468911-27BD-40C2-9B0A-2E0EC9076C59}" type="presParOf" srcId="{8556F53A-7B04-4DD9-91B2-ED3CBEEE0884}" destId="{A671F8BC-94D7-4912-B5E5-083FB987AF48}" srcOrd="1" destOrd="0" presId="urn:microsoft.com/office/officeart/2005/8/layout/lProcess2"/>
    <dgm:cxn modelId="{D7EAFDD2-808A-40E6-A2E9-063272CF70B1}" type="presParOf" srcId="{8556F53A-7B04-4DD9-91B2-ED3CBEEE0884}" destId="{76859F7B-AA0E-4424-8E72-0956000BE72D}" srcOrd="2" destOrd="0" presId="urn:microsoft.com/office/officeart/2005/8/layout/lProcess2"/>
    <dgm:cxn modelId="{6FEDFD55-193D-44B8-A803-7F526FC8C891}" type="presParOf" srcId="{71143EB4-46A3-4EED-9279-FA951554936F}" destId="{ED45E38E-1ACF-410C-BBDD-5F6F54C4B79D}" srcOrd="3" destOrd="0" presId="urn:microsoft.com/office/officeart/2005/8/layout/lProcess2"/>
    <dgm:cxn modelId="{9D2EB8D2-F380-4A30-8BEF-55BACB9B0DEF}" type="presParOf" srcId="{71143EB4-46A3-4EED-9279-FA951554936F}" destId="{13573EAD-3B54-40C4-8935-B6F468BB77C2}" srcOrd="4" destOrd="0" presId="urn:microsoft.com/office/officeart/2005/8/layout/lProcess2"/>
    <dgm:cxn modelId="{25BAEEC9-45E6-49A1-93A4-3B13A881784B}" type="presParOf" srcId="{13573EAD-3B54-40C4-8935-B6F468BB77C2}" destId="{7CCDE907-4803-448E-BCF1-8BC447331D82}" srcOrd="0" destOrd="0" presId="urn:microsoft.com/office/officeart/2005/8/layout/lProcess2"/>
    <dgm:cxn modelId="{8AA5A349-C450-4CE3-9178-323867E83F12}" type="presParOf" srcId="{13573EAD-3B54-40C4-8935-B6F468BB77C2}" destId="{39786A69-0FF7-401D-829A-2AC67CCF044B}" srcOrd="1" destOrd="0" presId="urn:microsoft.com/office/officeart/2005/8/layout/lProcess2"/>
    <dgm:cxn modelId="{1EBCF389-22E6-4D58-AC1A-E283226F6E3B}" type="presParOf" srcId="{13573EAD-3B54-40C4-8935-B6F468BB77C2}" destId="{2403BC80-1C6A-46CA-905D-4C75DD489E0D}" srcOrd="2" destOrd="0" presId="urn:microsoft.com/office/officeart/2005/8/layout/lProcess2"/>
    <dgm:cxn modelId="{7B3FA8B4-6000-4352-9EC0-6546EDC8BE28}" type="presParOf" srcId="{2403BC80-1C6A-46CA-905D-4C75DD489E0D}" destId="{272AA250-B608-4D5F-B22F-AEA6D8450D41}" srcOrd="0" destOrd="0" presId="urn:microsoft.com/office/officeart/2005/8/layout/lProcess2"/>
    <dgm:cxn modelId="{3A7426F0-9291-42FC-BE8C-C01E80947969}" type="presParOf" srcId="{272AA250-B608-4D5F-B22F-AEA6D8450D41}" destId="{E8AE7D12-AC62-4360-A8D6-AE29D2BF2060}" srcOrd="0" destOrd="0" presId="urn:microsoft.com/office/officeart/2005/8/layout/lProcess2"/>
    <dgm:cxn modelId="{9AD0706A-EAB5-4C60-85D3-A1F994D64F75}" type="presParOf" srcId="{272AA250-B608-4D5F-B22F-AEA6D8450D41}" destId="{081B5D2C-BBB8-4C76-96AB-B1DC91A9883F}" srcOrd="1" destOrd="0" presId="urn:microsoft.com/office/officeart/2005/8/layout/lProcess2"/>
    <dgm:cxn modelId="{CFBB28C6-E992-4D25-BC64-0775A89D27D7}" type="presParOf" srcId="{272AA250-B608-4D5F-B22F-AEA6D8450D41}" destId="{19DCFA1C-B5A4-4057-8EDD-FB213FF5803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DB777C-8581-4A38-BD1C-E19B6D808DC4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E988652-386E-4A5A-A9A6-D3827823A885}">
      <dgm:prSet phldrT="[Text]" custT="1"/>
      <dgm:spPr>
        <a:solidFill>
          <a:srgbClr val="007A87"/>
        </a:solidFill>
      </dgm:spPr>
      <dgm:t>
        <a:bodyPr/>
        <a:lstStyle/>
        <a:p>
          <a:r>
            <a:rPr kumimoji="0" lang="en-CA" sz="1400" b="1" i="0" u="none" strike="noStrike" cap="none" spc="0" normalizeH="0" baseline="0" noProof="0" dirty="0" smtClean="0">
              <a:ln/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REVIEW REQUESTS</a:t>
          </a:r>
          <a:endParaRPr lang="en-CA" sz="1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1DA06-8A03-4F3E-AE82-B87F46A6119E}" type="parTrans" cxnId="{E900FC36-DBCF-4E8D-8CB6-708B15F87E5C}">
      <dgm:prSet/>
      <dgm:spPr/>
      <dgm:t>
        <a:bodyPr/>
        <a:lstStyle/>
        <a:p>
          <a:endParaRPr lang="en-CA"/>
        </a:p>
      </dgm:t>
    </dgm:pt>
    <dgm:pt modelId="{1537938C-E47F-401E-B15C-ABEAEBCCC24B}" type="sibTrans" cxnId="{E900FC36-DBCF-4E8D-8CB6-708B15F87E5C}">
      <dgm:prSet/>
      <dgm:spPr/>
      <dgm:t>
        <a:bodyPr/>
        <a:lstStyle/>
        <a:p>
          <a:endParaRPr lang="en-CA"/>
        </a:p>
      </dgm:t>
    </dgm:pt>
    <dgm:pt modelId="{20902051-7D76-42BA-9E5E-E12BA52D86D0}">
      <dgm:prSet phldrT="[Text]" custT="1"/>
      <dgm:spPr>
        <a:solidFill>
          <a:srgbClr val="005E68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Requests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Originating From HSB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&amp;  External Sources </a:t>
          </a:r>
          <a:endParaRPr lang="en-CA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24A12-6761-4B62-B7B7-7A67003303D6}" type="parTrans" cxnId="{BC3C5DA4-9166-4A9B-8718-D61FCA021DF7}">
      <dgm:prSet/>
      <dgm:spPr/>
      <dgm:t>
        <a:bodyPr/>
        <a:lstStyle/>
        <a:p>
          <a:endParaRPr lang="en-CA"/>
        </a:p>
      </dgm:t>
    </dgm:pt>
    <dgm:pt modelId="{3A354009-DD70-406E-8680-3037139ED298}" type="sibTrans" cxnId="{BC3C5DA4-9166-4A9B-8718-D61FCA021DF7}">
      <dgm:prSet/>
      <dgm:spPr/>
      <dgm:t>
        <a:bodyPr/>
        <a:lstStyle/>
        <a:p>
          <a:endParaRPr lang="en-CA"/>
        </a:p>
      </dgm:t>
    </dgm:pt>
    <dgm:pt modelId="{CA4F0009-42B0-40A6-AC35-C0526EEB0D13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CA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PERFORMANCE INDICATORS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FF149-3816-4A7C-BB92-57213AD9A954}" type="parTrans" cxnId="{18D75CF1-7DB9-4F74-BA3D-AA19F7428A35}">
      <dgm:prSet/>
      <dgm:spPr/>
      <dgm:t>
        <a:bodyPr/>
        <a:lstStyle/>
        <a:p>
          <a:endParaRPr lang="en-CA"/>
        </a:p>
      </dgm:t>
    </dgm:pt>
    <dgm:pt modelId="{615324A3-3541-4407-B778-30D6CC747E43}" type="sibTrans" cxnId="{18D75CF1-7DB9-4F74-BA3D-AA19F7428A35}">
      <dgm:prSet/>
      <dgm:spPr/>
      <dgm:t>
        <a:bodyPr/>
        <a:lstStyle/>
        <a:p>
          <a:endParaRPr lang="en-CA"/>
        </a:p>
      </dgm:t>
    </dgm:pt>
    <dgm:pt modelId="{174539B3-752B-45D2-96A5-B4AF1B8E9A76}">
      <dgm:prSet phldrT="[Text]" custT="1"/>
      <dgm:spPr>
        <a:solidFill>
          <a:srgbClr val="005E68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sz="105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Reactive Reviews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05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Initiate a Review of a FFS provider, IHF Group, or Physiotherapy Clinic</a:t>
          </a:r>
          <a:endParaRPr lang="en-CA" sz="10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94510-2D7D-4DAB-B916-425651064368}" type="parTrans" cxnId="{90872620-BE43-4776-B93B-3EA3D377ECE5}">
      <dgm:prSet/>
      <dgm:spPr/>
      <dgm:t>
        <a:bodyPr/>
        <a:lstStyle/>
        <a:p>
          <a:endParaRPr lang="en-CA"/>
        </a:p>
      </dgm:t>
    </dgm:pt>
    <dgm:pt modelId="{95523DF8-523F-4CA1-8B8B-0205556E1A46}" type="sibTrans" cxnId="{90872620-BE43-4776-B93B-3EA3D377ECE5}">
      <dgm:prSet/>
      <dgm:spPr/>
      <dgm:t>
        <a:bodyPr/>
        <a:lstStyle/>
        <a:p>
          <a:endParaRPr lang="en-CA"/>
        </a:p>
      </dgm:t>
    </dgm:pt>
    <dgm:pt modelId="{834F7751-8CE2-4478-ABB4-1CE5515E7BCF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POTENTIAL ACTION(S)</a:t>
          </a:r>
          <a:endParaRPr lang="en-CA" sz="1400" b="1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EC0CD-9F59-423F-970F-FBA3147074EA}" type="parTrans" cxnId="{73D54AF1-B49D-45E2-A016-CBAEC1E91FDA}">
      <dgm:prSet/>
      <dgm:spPr/>
      <dgm:t>
        <a:bodyPr/>
        <a:lstStyle/>
        <a:p>
          <a:endParaRPr lang="en-CA"/>
        </a:p>
      </dgm:t>
    </dgm:pt>
    <dgm:pt modelId="{BD3FF3DD-9AE6-435E-B8E6-D8E09AFC83B6}" type="sibTrans" cxnId="{73D54AF1-B49D-45E2-A016-CBAEC1E91FDA}">
      <dgm:prSet/>
      <dgm:spPr/>
      <dgm:t>
        <a:bodyPr/>
        <a:lstStyle/>
        <a:p>
          <a:endParaRPr lang="en-CA"/>
        </a:p>
      </dgm:t>
    </dgm:pt>
    <dgm:pt modelId="{258E21F0-E5C8-4CB9-A00D-5815A2950B7A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CA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INDIVIDUAL OR SYSTEM LEVEL 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A34C19-EB16-4D7F-81F2-C419253AA42C}" type="parTrans" cxnId="{F561A141-EF11-473D-8774-28DC07A2F288}">
      <dgm:prSet/>
      <dgm:spPr/>
      <dgm:t>
        <a:bodyPr/>
        <a:lstStyle/>
        <a:p>
          <a:endParaRPr lang="en-CA"/>
        </a:p>
      </dgm:t>
    </dgm:pt>
    <dgm:pt modelId="{7B041027-AC11-4C29-87C5-54CDA4B8BE9C}" type="sibTrans" cxnId="{F561A141-EF11-473D-8774-28DC07A2F288}">
      <dgm:prSet/>
      <dgm:spPr/>
      <dgm:t>
        <a:bodyPr/>
        <a:lstStyle/>
        <a:p>
          <a:endParaRPr lang="en-CA"/>
        </a:p>
      </dgm:t>
    </dgm:pt>
    <dgm:pt modelId="{779CFBB2-D0BB-4D3F-89BF-F319078792C8}">
      <dgm:prSet custT="1"/>
      <dgm:spPr>
        <a:solidFill>
          <a:srgbClr val="007A87"/>
        </a:solidFill>
      </dgm:spPr>
      <dgm:t>
        <a:bodyPr/>
        <a:lstStyle/>
        <a:p>
          <a:r>
            <a:rPr lang="en-CA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INTERVENTIONS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6938E-7DB8-426D-9F92-7A090BE261C6}" type="parTrans" cxnId="{C30FDF4C-D4A9-437D-9B2A-E3EA9E2E8F9B}">
      <dgm:prSet/>
      <dgm:spPr/>
      <dgm:t>
        <a:bodyPr/>
        <a:lstStyle/>
        <a:p>
          <a:endParaRPr lang="en-CA"/>
        </a:p>
      </dgm:t>
    </dgm:pt>
    <dgm:pt modelId="{A038D599-7927-4EDA-AFF3-CECC24A7B9B6}" type="sibTrans" cxnId="{C30FDF4C-D4A9-437D-9B2A-E3EA9E2E8F9B}">
      <dgm:prSet/>
      <dgm:spPr/>
      <dgm:t>
        <a:bodyPr/>
        <a:lstStyle/>
        <a:p>
          <a:endParaRPr lang="en-CA"/>
        </a:p>
      </dgm:t>
    </dgm:pt>
    <dgm:pt modelId="{68797372-C031-4334-9372-C4A9D95DB711}">
      <dgm:prSet/>
      <dgm:spPr/>
      <dgm:t>
        <a:bodyPr/>
        <a:lstStyle/>
        <a:p>
          <a:endParaRPr lang="en-CA"/>
        </a:p>
      </dgm:t>
    </dgm:pt>
    <dgm:pt modelId="{7C34EA87-7183-4C47-9561-CF62551E9767}" type="parTrans" cxnId="{FB70331C-724C-4575-91CC-D0ACCFC508DD}">
      <dgm:prSet/>
      <dgm:spPr/>
      <dgm:t>
        <a:bodyPr/>
        <a:lstStyle/>
        <a:p>
          <a:endParaRPr lang="en-CA"/>
        </a:p>
      </dgm:t>
    </dgm:pt>
    <dgm:pt modelId="{C27621A8-5FE6-4FAE-A4BC-441BCA0FE720}" type="sibTrans" cxnId="{FB70331C-724C-4575-91CC-D0ACCFC508DD}">
      <dgm:prSet/>
      <dgm:spPr/>
      <dgm:t>
        <a:bodyPr/>
        <a:lstStyle/>
        <a:p>
          <a:endParaRPr lang="en-CA"/>
        </a:p>
      </dgm:t>
    </dgm:pt>
    <dgm:pt modelId="{868B1391-B511-45B4-B9AB-0272F5DC1B91}">
      <dgm:prSet/>
      <dgm:spPr/>
      <dgm:t>
        <a:bodyPr/>
        <a:lstStyle/>
        <a:p>
          <a:endParaRPr lang="en-CA"/>
        </a:p>
      </dgm:t>
    </dgm:pt>
    <dgm:pt modelId="{BA18E49A-19E8-40F2-90B4-14715962A1C6}" type="parTrans" cxnId="{1BA77925-5BAB-430A-BB3F-347D2430BEF2}">
      <dgm:prSet/>
      <dgm:spPr/>
      <dgm:t>
        <a:bodyPr/>
        <a:lstStyle/>
        <a:p>
          <a:endParaRPr lang="en-CA"/>
        </a:p>
      </dgm:t>
    </dgm:pt>
    <dgm:pt modelId="{B51B2D4F-30C1-4EF4-A1FC-E28E319AC858}" type="sibTrans" cxnId="{1BA77925-5BAB-430A-BB3F-347D2430BEF2}">
      <dgm:prSet/>
      <dgm:spPr/>
      <dgm:t>
        <a:bodyPr/>
        <a:lstStyle/>
        <a:p>
          <a:endParaRPr lang="en-CA"/>
        </a:p>
      </dgm:t>
    </dgm:pt>
    <dgm:pt modelId="{4E0A5CFC-3CF8-4301-B6D2-F12A2F9DED75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050" b="0" dirty="0" smtClean="0">
              <a:latin typeface="Arial" panose="020B0604020202020204" pitchFamily="34" charset="0"/>
              <a:cs typeface="Arial" panose="020B0604020202020204" pitchFamily="34" charset="0"/>
            </a:rPr>
            <a:t>Provincial Projects Focus on </a:t>
          </a:r>
          <a:r>
            <a:rPr lang="en-CA" sz="1050" dirty="0" smtClean="0">
              <a:latin typeface="Arial" panose="020B0604020202020204" pitchFamily="34" charset="0"/>
              <a:cs typeface="Arial" panose="020B0604020202020204" pitchFamily="34" charset="0"/>
            </a:rPr>
            <a:t>Prioritized  Payment Topics for a Province Wide Review</a:t>
          </a:r>
          <a:endParaRPr lang="en-CA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A1FAD-9D45-4CBF-85FD-2CEF689877DB}" type="parTrans" cxnId="{4EBA81C4-85F2-452C-B49A-CEA22272BBD8}">
      <dgm:prSet/>
      <dgm:spPr/>
      <dgm:t>
        <a:bodyPr/>
        <a:lstStyle/>
        <a:p>
          <a:endParaRPr lang="en-CA"/>
        </a:p>
      </dgm:t>
    </dgm:pt>
    <dgm:pt modelId="{604CCC52-7C31-4A59-A831-7A7790D7E95B}" type="sibTrans" cxnId="{4EBA81C4-85F2-452C-B49A-CEA22272BBD8}">
      <dgm:prSet/>
      <dgm:spPr/>
      <dgm:t>
        <a:bodyPr/>
        <a:lstStyle/>
        <a:p>
          <a:endParaRPr lang="en-CA"/>
        </a:p>
      </dgm:t>
    </dgm:pt>
    <dgm:pt modelId="{71143EB4-46A3-4EED-9279-FA951554936F}" type="pres">
      <dgm:prSet presAssocID="{BEDB777C-8581-4A38-BD1C-E19B6D808DC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42329E6-34F6-4F56-B22B-6A69FB555CFE}" type="pres">
      <dgm:prSet presAssocID="{2E988652-386E-4A5A-A9A6-D3827823A885}" presName="compNode" presStyleCnt="0"/>
      <dgm:spPr/>
    </dgm:pt>
    <dgm:pt modelId="{E9521BB3-2396-450A-8BE1-BD7ABDF2EFE6}" type="pres">
      <dgm:prSet presAssocID="{2E988652-386E-4A5A-A9A6-D3827823A885}" presName="aNode" presStyleLbl="bgShp" presStyleIdx="0" presStyleCnt="5"/>
      <dgm:spPr/>
      <dgm:t>
        <a:bodyPr/>
        <a:lstStyle/>
        <a:p>
          <a:endParaRPr lang="en-CA"/>
        </a:p>
      </dgm:t>
    </dgm:pt>
    <dgm:pt modelId="{7084AB09-E966-4560-8904-EBEA66095B96}" type="pres">
      <dgm:prSet presAssocID="{2E988652-386E-4A5A-A9A6-D3827823A885}" presName="textNode" presStyleLbl="bgShp" presStyleIdx="0" presStyleCnt="5"/>
      <dgm:spPr/>
      <dgm:t>
        <a:bodyPr/>
        <a:lstStyle/>
        <a:p>
          <a:endParaRPr lang="en-CA"/>
        </a:p>
      </dgm:t>
    </dgm:pt>
    <dgm:pt modelId="{68EA4D3A-51C6-429F-827E-DD4A362EFE61}" type="pres">
      <dgm:prSet presAssocID="{2E988652-386E-4A5A-A9A6-D3827823A885}" presName="compChildNode" presStyleCnt="0"/>
      <dgm:spPr/>
    </dgm:pt>
    <dgm:pt modelId="{5AC644AA-A635-4B85-839F-C17EC8AA9CD9}" type="pres">
      <dgm:prSet presAssocID="{2E988652-386E-4A5A-A9A6-D3827823A885}" presName="theInnerList" presStyleCnt="0"/>
      <dgm:spPr/>
    </dgm:pt>
    <dgm:pt modelId="{99FEE683-84C4-41F7-8921-36D00C987347}" type="pres">
      <dgm:prSet presAssocID="{20902051-7D76-42BA-9E5E-E12BA52D86D0}" presName="childNode" presStyleLbl="node1" presStyleIdx="0" presStyleCnt="5" custScaleY="1383387" custLinFactY="28282" custLinFactNeighborX="856" custLinFactNeighborY="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CAB2464-0816-4449-AAD7-5A99A0BC65A1}" type="pres">
      <dgm:prSet presAssocID="{20902051-7D76-42BA-9E5E-E12BA52D86D0}" presName="aSpace2" presStyleCnt="0"/>
      <dgm:spPr/>
    </dgm:pt>
    <dgm:pt modelId="{A320F988-44B4-457E-A1D4-B8C6F3D31695}" type="pres">
      <dgm:prSet presAssocID="{868B1391-B511-45B4-B9AB-0272F5DC1B91}" presName="childNode" presStyleLbl="node1" presStyleIdx="1" presStyleCnt="5" custLinFactX="34776" custLinFactY="82038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143EF7-B2A8-4CE7-BDE6-A0277EF80ED1}" type="pres">
      <dgm:prSet presAssocID="{868B1391-B511-45B4-B9AB-0272F5DC1B91}" presName="aSpace2" presStyleCnt="0"/>
      <dgm:spPr/>
    </dgm:pt>
    <dgm:pt modelId="{865AA0AB-1EC9-475C-B916-2D50DECD29DE}" type="pres">
      <dgm:prSet presAssocID="{68797372-C031-4334-9372-C4A9D95DB711}" presName="childNode" presStyleLbl="node1" presStyleIdx="2" presStyleCnt="5" custLinFactX="34776" custLinFactY="-11984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C39FBB-DB57-46A8-BBC2-A07E8CE795DD}" type="pres">
      <dgm:prSet presAssocID="{2E988652-386E-4A5A-A9A6-D3827823A885}" presName="aSpace" presStyleCnt="0"/>
      <dgm:spPr/>
    </dgm:pt>
    <dgm:pt modelId="{05CCDA5A-2502-4C6A-931D-02275F21164E}" type="pres">
      <dgm:prSet presAssocID="{258E21F0-E5C8-4CB9-A00D-5815A2950B7A}" presName="compNode" presStyleCnt="0"/>
      <dgm:spPr/>
    </dgm:pt>
    <dgm:pt modelId="{224D5CD0-FA48-4A36-82A7-F32228EE9B8D}" type="pres">
      <dgm:prSet presAssocID="{258E21F0-E5C8-4CB9-A00D-5815A2950B7A}" presName="aNode" presStyleLbl="bgShp" presStyleIdx="1" presStyleCnt="5"/>
      <dgm:spPr/>
      <dgm:t>
        <a:bodyPr/>
        <a:lstStyle/>
        <a:p>
          <a:endParaRPr lang="en-CA"/>
        </a:p>
      </dgm:t>
    </dgm:pt>
    <dgm:pt modelId="{D6CBE75B-5AB9-4C19-A2BF-203D65CEA497}" type="pres">
      <dgm:prSet presAssocID="{258E21F0-E5C8-4CB9-A00D-5815A2950B7A}" presName="textNode" presStyleLbl="bgShp" presStyleIdx="1" presStyleCnt="5"/>
      <dgm:spPr/>
      <dgm:t>
        <a:bodyPr/>
        <a:lstStyle/>
        <a:p>
          <a:endParaRPr lang="en-CA"/>
        </a:p>
      </dgm:t>
    </dgm:pt>
    <dgm:pt modelId="{56F9FAC5-955F-4B91-BF58-626A824C2006}" type="pres">
      <dgm:prSet presAssocID="{258E21F0-E5C8-4CB9-A00D-5815A2950B7A}" presName="compChildNode" presStyleCnt="0"/>
      <dgm:spPr/>
    </dgm:pt>
    <dgm:pt modelId="{2EF379A6-7513-4DEA-82B6-57A5E2A3F453}" type="pres">
      <dgm:prSet presAssocID="{258E21F0-E5C8-4CB9-A00D-5815A2950B7A}" presName="theInnerList" presStyleCnt="0"/>
      <dgm:spPr/>
    </dgm:pt>
    <dgm:pt modelId="{700B48EB-2EC7-4E20-B979-07F5E7F1AD4A}" type="pres">
      <dgm:prSet presAssocID="{258E21F0-E5C8-4CB9-A00D-5815A2950B7A}" presName="aSpace" presStyleCnt="0"/>
      <dgm:spPr/>
    </dgm:pt>
    <dgm:pt modelId="{D6F5A456-E7BF-4464-A5AD-7E9E89B1F6E9}" type="pres">
      <dgm:prSet presAssocID="{779CFBB2-D0BB-4D3F-89BF-F319078792C8}" presName="compNode" presStyleCnt="0"/>
      <dgm:spPr/>
    </dgm:pt>
    <dgm:pt modelId="{7039C403-E109-43D3-8678-15E61A4985EC}" type="pres">
      <dgm:prSet presAssocID="{779CFBB2-D0BB-4D3F-89BF-F319078792C8}" presName="aNode" presStyleLbl="bgShp" presStyleIdx="2" presStyleCnt="5"/>
      <dgm:spPr/>
      <dgm:t>
        <a:bodyPr/>
        <a:lstStyle/>
        <a:p>
          <a:endParaRPr lang="en-CA"/>
        </a:p>
      </dgm:t>
    </dgm:pt>
    <dgm:pt modelId="{88F78C55-25EB-4636-82AB-37C02691F425}" type="pres">
      <dgm:prSet presAssocID="{779CFBB2-D0BB-4D3F-89BF-F319078792C8}" presName="textNode" presStyleLbl="bgShp" presStyleIdx="2" presStyleCnt="5"/>
      <dgm:spPr/>
      <dgm:t>
        <a:bodyPr/>
        <a:lstStyle/>
        <a:p>
          <a:endParaRPr lang="en-CA"/>
        </a:p>
      </dgm:t>
    </dgm:pt>
    <dgm:pt modelId="{E7159F27-4284-4F9A-8DE3-C6F235C714D9}" type="pres">
      <dgm:prSet presAssocID="{779CFBB2-D0BB-4D3F-89BF-F319078792C8}" presName="compChildNode" presStyleCnt="0"/>
      <dgm:spPr/>
    </dgm:pt>
    <dgm:pt modelId="{15E074ED-98FF-4DD4-B534-CF449AC2269D}" type="pres">
      <dgm:prSet presAssocID="{779CFBB2-D0BB-4D3F-89BF-F319078792C8}" presName="theInnerList" presStyleCnt="0"/>
      <dgm:spPr/>
    </dgm:pt>
    <dgm:pt modelId="{E601C802-D0C2-470B-A5F9-7300DF85C56D}" type="pres">
      <dgm:prSet presAssocID="{779CFBB2-D0BB-4D3F-89BF-F319078792C8}" presName="aSpace" presStyleCnt="0"/>
      <dgm:spPr/>
    </dgm:pt>
    <dgm:pt modelId="{45497BC6-C49A-420E-B7FD-278A68584AA4}" type="pres">
      <dgm:prSet presAssocID="{CA4F0009-42B0-40A6-AC35-C0526EEB0D13}" presName="compNode" presStyleCnt="0"/>
      <dgm:spPr/>
    </dgm:pt>
    <dgm:pt modelId="{05A8CEC0-FDFF-43DD-94D2-77307E68E5A8}" type="pres">
      <dgm:prSet presAssocID="{CA4F0009-42B0-40A6-AC35-C0526EEB0D13}" presName="aNode" presStyleLbl="bgShp" presStyleIdx="3" presStyleCnt="5"/>
      <dgm:spPr/>
      <dgm:t>
        <a:bodyPr/>
        <a:lstStyle/>
        <a:p>
          <a:endParaRPr lang="en-CA"/>
        </a:p>
      </dgm:t>
    </dgm:pt>
    <dgm:pt modelId="{319741FF-BC0E-4A80-BEF9-A18592B41FA5}" type="pres">
      <dgm:prSet presAssocID="{CA4F0009-42B0-40A6-AC35-C0526EEB0D13}" presName="textNode" presStyleLbl="bgShp" presStyleIdx="3" presStyleCnt="5"/>
      <dgm:spPr/>
      <dgm:t>
        <a:bodyPr/>
        <a:lstStyle/>
        <a:p>
          <a:endParaRPr lang="en-CA"/>
        </a:p>
      </dgm:t>
    </dgm:pt>
    <dgm:pt modelId="{A2B57CEE-68B6-4B6E-8955-E6F54C2482FF}" type="pres">
      <dgm:prSet presAssocID="{CA4F0009-42B0-40A6-AC35-C0526EEB0D13}" presName="compChildNode" presStyleCnt="0"/>
      <dgm:spPr/>
    </dgm:pt>
    <dgm:pt modelId="{8556F53A-7B04-4DD9-91B2-ED3CBEEE0884}" type="pres">
      <dgm:prSet presAssocID="{CA4F0009-42B0-40A6-AC35-C0526EEB0D13}" presName="theInnerList" presStyleCnt="0"/>
      <dgm:spPr/>
    </dgm:pt>
    <dgm:pt modelId="{96C263D1-0C89-42AC-8964-28A30C362B2D}" type="pres">
      <dgm:prSet presAssocID="{174539B3-752B-45D2-96A5-B4AF1B8E9A76}" presName="childNode" presStyleLbl="node1" presStyleIdx="3" presStyleCnt="5" custScaleY="274537" custLinFactX="-34375" custLinFactY="-3429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671F8BC-94D7-4912-B5E5-083FB987AF48}" type="pres">
      <dgm:prSet presAssocID="{174539B3-752B-45D2-96A5-B4AF1B8E9A76}" presName="aSpace2" presStyleCnt="0"/>
      <dgm:spPr/>
    </dgm:pt>
    <dgm:pt modelId="{199888C8-84A3-420D-92B4-F4A0985051FA}" type="pres">
      <dgm:prSet presAssocID="{4E0A5CFC-3CF8-4301-B6D2-F12A2F9DED75}" presName="childNode" presStyleLbl="node1" presStyleIdx="4" presStyleCnt="5" custScaleY="277787" custLinFactX="-34375" custLinFactNeighborX="-100000" custLinFactNeighborY="1362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D45E38E-1ACF-410C-BBDD-5F6F54C4B79D}" type="pres">
      <dgm:prSet presAssocID="{CA4F0009-42B0-40A6-AC35-C0526EEB0D13}" presName="aSpace" presStyleCnt="0"/>
      <dgm:spPr/>
    </dgm:pt>
    <dgm:pt modelId="{AE534A54-2571-4C01-991F-878DA5C34076}" type="pres">
      <dgm:prSet presAssocID="{834F7751-8CE2-4478-ABB4-1CE5515E7BCF}" presName="compNode" presStyleCnt="0"/>
      <dgm:spPr/>
    </dgm:pt>
    <dgm:pt modelId="{4EC497EA-ED84-427E-9C16-DB5B03D4721F}" type="pres">
      <dgm:prSet presAssocID="{834F7751-8CE2-4478-ABB4-1CE5515E7BCF}" presName="aNode" presStyleLbl="bgShp" presStyleIdx="4" presStyleCnt="5"/>
      <dgm:spPr/>
      <dgm:t>
        <a:bodyPr/>
        <a:lstStyle/>
        <a:p>
          <a:endParaRPr lang="en-CA"/>
        </a:p>
      </dgm:t>
    </dgm:pt>
    <dgm:pt modelId="{12235CD0-33B1-4B55-A887-5D28B331DAAA}" type="pres">
      <dgm:prSet presAssocID="{834F7751-8CE2-4478-ABB4-1CE5515E7BCF}" presName="textNode" presStyleLbl="bgShp" presStyleIdx="4" presStyleCnt="5"/>
      <dgm:spPr/>
      <dgm:t>
        <a:bodyPr/>
        <a:lstStyle/>
        <a:p>
          <a:endParaRPr lang="en-CA"/>
        </a:p>
      </dgm:t>
    </dgm:pt>
    <dgm:pt modelId="{4245D219-9DCD-405B-9A17-34F09A7FC9DD}" type="pres">
      <dgm:prSet presAssocID="{834F7751-8CE2-4478-ABB4-1CE5515E7BCF}" presName="compChildNode" presStyleCnt="0"/>
      <dgm:spPr/>
    </dgm:pt>
    <dgm:pt modelId="{532147AF-0C49-4D05-8DC6-83168E4F1E17}" type="pres">
      <dgm:prSet presAssocID="{834F7751-8CE2-4478-ABB4-1CE5515E7BCF}" presName="theInnerList" presStyleCnt="0"/>
      <dgm:spPr/>
    </dgm:pt>
  </dgm:ptLst>
  <dgm:cxnLst>
    <dgm:cxn modelId="{EAEE1E74-1F4D-433A-BC32-6403D4DA8C6A}" type="presOf" srcId="{CA4F0009-42B0-40A6-AC35-C0526EEB0D13}" destId="{05A8CEC0-FDFF-43DD-94D2-77307E68E5A8}" srcOrd="0" destOrd="0" presId="urn:microsoft.com/office/officeart/2005/8/layout/lProcess2"/>
    <dgm:cxn modelId="{FB70331C-724C-4575-91CC-D0ACCFC508DD}" srcId="{2E988652-386E-4A5A-A9A6-D3827823A885}" destId="{68797372-C031-4334-9372-C4A9D95DB711}" srcOrd="2" destOrd="0" parTransId="{7C34EA87-7183-4C47-9561-CF62551E9767}" sibTransId="{C27621A8-5FE6-4FAE-A4BC-441BCA0FE720}"/>
    <dgm:cxn modelId="{C30FDF4C-D4A9-437D-9B2A-E3EA9E2E8F9B}" srcId="{BEDB777C-8581-4A38-BD1C-E19B6D808DC4}" destId="{779CFBB2-D0BB-4D3F-89BF-F319078792C8}" srcOrd="2" destOrd="0" parTransId="{5466938E-7DB8-426D-9F92-7A090BE261C6}" sibTransId="{A038D599-7927-4EDA-AFF3-CECC24A7B9B6}"/>
    <dgm:cxn modelId="{6F6634FF-596D-4B37-82E4-8D411BFC06CC}" type="presOf" srcId="{68797372-C031-4334-9372-C4A9D95DB711}" destId="{865AA0AB-1EC9-475C-B916-2D50DECD29DE}" srcOrd="0" destOrd="0" presId="urn:microsoft.com/office/officeart/2005/8/layout/lProcess2"/>
    <dgm:cxn modelId="{CCE51432-0127-4E6C-AE9E-7AA35BF19634}" type="presOf" srcId="{2E988652-386E-4A5A-A9A6-D3827823A885}" destId="{E9521BB3-2396-450A-8BE1-BD7ABDF2EFE6}" srcOrd="0" destOrd="0" presId="urn:microsoft.com/office/officeart/2005/8/layout/lProcess2"/>
    <dgm:cxn modelId="{73D54AF1-B49D-45E2-A016-CBAEC1E91FDA}" srcId="{BEDB777C-8581-4A38-BD1C-E19B6D808DC4}" destId="{834F7751-8CE2-4478-ABB4-1CE5515E7BCF}" srcOrd="4" destOrd="0" parTransId="{241EC0CD-9F59-423F-970F-FBA3147074EA}" sibTransId="{BD3FF3DD-9AE6-435E-B8E6-D8E09AFC83B6}"/>
    <dgm:cxn modelId="{89A1297B-78CA-4ED4-9A39-AB878A58B197}" type="presOf" srcId="{2E988652-386E-4A5A-A9A6-D3827823A885}" destId="{7084AB09-E966-4560-8904-EBEA66095B96}" srcOrd="1" destOrd="0" presId="urn:microsoft.com/office/officeart/2005/8/layout/lProcess2"/>
    <dgm:cxn modelId="{6847E0C6-2DEE-49CE-B373-41CD027D0CCA}" type="presOf" srcId="{174539B3-752B-45D2-96A5-B4AF1B8E9A76}" destId="{96C263D1-0C89-42AC-8964-28A30C362B2D}" srcOrd="0" destOrd="0" presId="urn:microsoft.com/office/officeart/2005/8/layout/lProcess2"/>
    <dgm:cxn modelId="{171D8A84-88A7-4F0C-8055-56B93FB21046}" type="presOf" srcId="{258E21F0-E5C8-4CB9-A00D-5815A2950B7A}" destId="{224D5CD0-FA48-4A36-82A7-F32228EE9B8D}" srcOrd="0" destOrd="0" presId="urn:microsoft.com/office/officeart/2005/8/layout/lProcess2"/>
    <dgm:cxn modelId="{C13E0FDC-E583-403B-8632-F7B5F6F69070}" type="presOf" srcId="{868B1391-B511-45B4-B9AB-0272F5DC1B91}" destId="{A320F988-44B4-457E-A1D4-B8C6F3D31695}" srcOrd="0" destOrd="0" presId="urn:microsoft.com/office/officeart/2005/8/layout/lProcess2"/>
    <dgm:cxn modelId="{4EBA81C4-85F2-452C-B49A-CEA22272BBD8}" srcId="{CA4F0009-42B0-40A6-AC35-C0526EEB0D13}" destId="{4E0A5CFC-3CF8-4301-B6D2-F12A2F9DED75}" srcOrd="1" destOrd="0" parTransId="{9DEA1FAD-9D45-4CBF-85FD-2CEF689877DB}" sibTransId="{604CCC52-7C31-4A59-A831-7A7790D7E95B}"/>
    <dgm:cxn modelId="{37C93E2B-2B98-4824-BBEF-F085BDF5477E}" type="presOf" srcId="{258E21F0-E5C8-4CB9-A00D-5815A2950B7A}" destId="{D6CBE75B-5AB9-4C19-A2BF-203D65CEA497}" srcOrd="1" destOrd="0" presId="urn:microsoft.com/office/officeart/2005/8/layout/lProcess2"/>
    <dgm:cxn modelId="{BC32C600-8E81-471D-AF29-A30B3E9AF3DD}" type="presOf" srcId="{779CFBB2-D0BB-4D3F-89BF-F319078792C8}" destId="{88F78C55-25EB-4636-82AB-37C02691F425}" srcOrd="1" destOrd="0" presId="urn:microsoft.com/office/officeart/2005/8/layout/lProcess2"/>
    <dgm:cxn modelId="{F561A141-EF11-473D-8774-28DC07A2F288}" srcId="{BEDB777C-8581-4A38-BD1C-E19B6D808DC4}" destId="{258E21F0-E5C8-4CB9-A00D-5815A2950B7A}" srcOrd="1" destOrd="0" parTransId="{88A34C19-EB16-4D7F-81F2-C419253AA42C}" sibTransId="{7B041027-AC11-4C29-87C5-54CDA4B8BE9C}"/>
    <dgm:cxn modelId="{E900FC36-DBCF-4E8D-8CB6-708B15F87E5C}" srcId="{BEDB777C-8581-4A38-BD1C-E19B6D808DC4}" destId="{2E988652-386E-4A5A-A9A6-D3827823A885}" srcOrd="0" destOrd="0" parTransId="{9AB1DA06-8A03-4F3E-AE82-B87F46A6119E}" sibTransId="{1537938C-E47F-401E-B15C-ABEAEBCCC24B}"/>
    <dgm:cxn modelId="{BC3C5DA4-9166-4A9B-8718-D61FCA021DF7}" srcId="{2E988652-386E-4A5A-A9A6-D3827823A885}" destId="{20902051-7D76-42BA-9E5E-E12BA52D86D0}" srcOrd="0" destOrd="0" parTransId="{12724A12-6761-4B62-B7B7-7A67003303D6}" sibTransId="{3A354009-DD70-406E-8680-3037139ED298}"/>
    <dgm:cxn modelId="{2AB9243B-070C-47D3-AFE4-F52D5DA09BC8}" type="presOf" srcId="{CA4F0009-42B0-40A6-AC35-C0526EEB0D13}" destId="{319741FF-BC0E-4A80-BEF9-A18592B41FA5}" srcOrd="1" destOrd="0" presId="urn:microsoft.com/office/officeart/2005/8/layout/lProcess2"/>
    <dgm:cxn modelId="{69737017-1637-4EFE-8E8D-226FD470962F}" type="presOf" srcId="{BEDB777C-8581-4A38-BD1C-E19B6D808DC4}" destId="{71143EB4-46A3-4EED-9279-FA951554936F}" srcOrd="0" destOrd="0" presId="urn:microsoft.com/office/officeart/2005/8/layout/lProcess2"/>
    <dgm:cxn modelId="{18D75CF1-7DB9-4F74-BA3D-AA19F7428A35}" srcId="{BEDB777C-8581-4A38-BD1C-E19B6D808DC4}" destId="{CA4F0009-42B0-40A6-AC35-C0526EEB0D13}" srcOrd="3" destOrd="0" parTransId="{2FCFF149-3816-4A7C-BB92-57213AD9A954}" sibTransId="{615324A3-3541-4407-B778-30D6CC747E43}"/>
    <dgm:cxn modelId="{90872620-BE43-4776-B93B-3EA3D377ECE5}" srcId="{CA4F0009-42B0-40A6-AC35-C0526EEB0D13}" destId="{174539B3-752B-45D2-96A5-B4AF1B8E9A76}" srcOrd="0" destOrd="0" parTransId="{47B94510-2D7D-4DAB-B916-425651064368}" sibTransId="{95523DF8-523F-4CA1-8B8B-0205556E1A46}"/>
    <dgm:cxn modelId="{1EAFA470-ECC8-4DD1-9958-A6B1694BA5AA}" type="presOf" srcId="{779CFBB2-D0BB-4D3F-89BF-F319078792C8}" destId="{7039C403-E109-43D3-8678-15E61A4985EC}" srcOrd="0" destOrd="0" presId="urn:microsoft.com/office/officeart/2005/8/layout/lProcess2"/>
    <dgm:cxn modelId="{7E2BF960-DA28-4E7D-B658-C447E30211B8}" type="presOf" srcId="{834F7751-8CE2-4478-ABB4-1CE5515E7BCF}" destId="{4EC497EA-ED84-427E-9C16-DB5B03D4721F}" srcOrd="0" destOrd="0" presId="urn:microsoft.com/office/officeart/2005/8/layout/lProcess2"/>
    <dgm:cxn modelId="{1BA77925-5BAB-430A-BB3F-347D2430BEF2}" srcId="{2E988652-386E-4A5A-A9A6-D3827823A885}" destId="{868B1391-B511-45B4-B9AB-0272F5DC1B91}" srcOrd="1" destOrd="0" parTransId="{BA18E49A-19E8-40F2-90B4-14715962A1C6}" sibTransId="{B51B2D4F-30C1-4EF4-A1FC-E28E319AC858}"/>
    <dgm:cxn modelId="{8C175DA1-0D92-4B3F-916E-274D51DADF13}" type="presOf" srcId="{4E0A5CFC-3CF8-4301-B6D2-F12A2F9DED75}" destId="{199888C8-84A3-420D-92B4-F4A0985051FA}" srcOrd="0" destOrd="0" presId="urn:microsoft.com/office/officeart/2005/8/layout/lProcess2"/>
    <dgm:cxn modelId="{0FA85ADA-78B0-492F-A509-DF53C227C6F2}" type="presOf" srcId="{834F7751-8CE2-4478-ABB4-1CE5515E7BCF}" destId="{12235CD0-33B1-4B55-A887-5D28B331DAAA}" srcOrd="1" destOrd="0" presId="urn:microsoft.com/office/officeart/2005/8/layout/lProcess2"/>
    <dgm:cxn modelId="{10E1D6C3-A119-45E5-97FB-AC8CE0FA4BB9}" type="presOf" srcId="{20902051-7D76-42BA-9E5E-E12BA52D86D0}" destId="{99FEE683-84C4-41F7-8921-36D00C987347}" srcOrd="0" destOrd="0" presId="urn:microsoft.com/office/officeart/2005/8/layout/lProcess2"/>
    <dgm:cxn modelId="{5BA93175-9E88-43A4-B2B9-FF3A125A4673}" type="presParOf" srcId="{71143EB4-46A3-4EED-9279-FA951554936F}" destId="{742329E6-34F6-4F56-B22B-6A69FB555CFE}" srcOrd="0" destOrd="0" presId="urn:microsoft.com/office/officeart/2005/8/layout/lProcess2"/>
    <dgm:cxn modelId="{1C23F940-6B05-40D3-A308-FA63392697E9}" type="presParOf" srcId="{742329E6-34F6-4F56-B22B-6A69FB555CFE}" destId="{E9521BB3-2396-450A-8BE1-BD7ABDF2EFE6}" srcOrd="0" destOrd="0" presId="urn:microsoft.com/office/officeart/2005/8/layout/lProcess2"/>
    <dgm:cxn modelId="{69C33836-5171-47DE-B3D7-CE3F87DF87F4}" type="presParOf" srcId="{742329E6-34F6-4F56-B22B-6A69FB555CFE}" destId="{7084AB09-E966-4560-8904-EBEA66095B96}" srcOrd="1" destOrd="0" presId="urn:microsoft.com/office/officeart/2005/8/layout/lProcess2"/>
    <dgm:cxn modelId="{E26523D6-0B64-4771-9E09-9671B2800FF6}" type="presParOf" srcId="{742329E6-34F6-4F56-B22B-6A69FB555CFE}" destId="{68EA4D3A-51C6-429F-827E-DD4A362EFE61}" srcOrd="2" destOrd="0" presId="urn:microsoft.com/office/officeart/2005/8/layout/lProcess2"/>
    <dgm:cxn modelId="{0F6B46BE-7B11-40E6-AA81-41261B25BFBF}" type="presParOf" srcId="{68EA4D3A-51C6-429F-827E-DD4A362EFE61}" destId="{5AC644AA-A635-4B85-839F-C17EC8AA9CD9}" srcOrd="0" destOrd="0" presId="urn:microsoft.com/office/officeart/2005/8/layout/lProcess2"/>
    <dgm:cxn modelId="{1964D3D9-6AFD-4681-A13F-2C3288D32A53}" type="presParOf" srcId="{5AC644AA-A635-4B85-839F-C17EC8AA9CD9}" destId="{99FEE683-84C4-41F7-8921-36D00C987347}" srcOrd="0" destOrd="0" presId="urn:microsoft.com/office/officeart/2005/8/layout/lProcess2"/>
    <dgm:cxn modelId="{83B4BF44-7F62-4900-AAD5-1B833ED5D30C}" type="presParOf" srcId="{5AC644AA-A635-4B85-839F-C17EC8AA9CD9}" destId="{ACAB2464-0816-4449-AAD7-5A99A0BC65A1}" srcOrd="1" destOrd="0" presId="urn:microsoft.com/office/officeart/2005/8/layout/lProcess2"/>
    <dgm:cxn modelId="{5DB171D6-96C2-4CC0-8A42-55DEFA7496C0}" type="presParOf" srcId="{5AC644AA-A635-4B85-839F-C17EC8AA9CD9}" destId="{A320F988-44B4-457E-A1D4-B8C6F3D31695}" srcOrd="2" destOrd="0" presId="urn:microsoft.com/office/officeart/2005/8/layout/lProcess2"/>
    <dgm:cxn modelId="{18E0639B-869C-4AF2-805C-88323ACFB859}" type="presParOf" srcId="{5AC644AA-A635-4B85-839F-C17EC8AA9CD9}" destId="{68143EF7-B2A8-4CE7-BDE6-A0277EF80ED1}" srcOrd="3" destOrd="0" presId="urn:microsoft.com/office/officeart/2005/8/layout/lProcess2"/>
    <dgm:cxn modelId="{0A7E2C02-88EC-4DD7-80C4-C09B297A8944}" type="presParOf" srcId="{5AC644AA-A635-4B85-839F-C17EC8AA9CD9}" destId="{865AA0AB-1EC9-475C-B916-2D50DECD29DE}" srcOrd="4" destOrd="0" presId="urn:microsoft.com/office/officeart/2005/8/layout/lProcess2"/>
    <dgm:cxn modelId="{859EFEC3-22A8-47DD-8DFC-3CAE58A6B2DB}" type="presParOf" srcId="{71143EB4-46A3-4EED-9279-FA951554936F}" destId="{68C39FBB-DB57-46A8-BBC2-A07E8CE795DD}" srcOrd="1" destOrd="0" presId="urn:microsoft.com/office/officeart/2005/8/layout/lProcess2"/>
    <dgm:cxn modelId="{C0A9D033-762C-4CA4-8FA0-35634E676C60}" type="presParOf" srcId="{71143EB4-46A3-4EED-9279-FA951554936F}" destId="{05CCDA5A-2502-4C6A-931D-02275F21164E}" srcOrd="2" destOrd="0" presId="urn:microsoft.com/office/officeart/2005/8/layout/lProcess2"/>
    <dgm:cxn modelId="{DA262911-1DFC-407D-9305-3050C6B07B7D}" type="presParOf" srcId="{05CCDA5A-2502-4C6A-931D-02275F21164E}" destId="{224D5CD0-FA48-4A36-82A7-F32228EE9B8D}" srcOrd="0" destOrd="0" presId="urn:microsoft.com/office/officeart/2005/8/layout/lProcess2"/>
    <dgm:cxn modelId="{CE4B95C3-3FD2-45C7-86E5-A54310DD8DFC}" type="presParOf" srcId="{05CCDA5A-2502-4C6A-931D-02275F21164E}" destId="{D6CBE75B-5AB9-4C19-A2BF-203D65CEA497}" srcOrd="1" destOrd="0" presId="urn:microsoft.com/office/officeart/2005/8/layout/lProcess2"/>
    <dgm:cxn modelId="{F12E2CEE-B93C-4FAB-9CAB-A02DA6F3D541}" type="presParOf" srcId="{05CCDA5A-2502-4C6A-931D-02275F21164E}" destId="{56F9FAC5-955F-4B91-BF58-626A824C2006}" srcOrd="2" destOrd="0" presId="urn:microsoft.com/office/officeart/2005/8/layout/lProcess2"/>
    <dgm:cxn modelId="{F6CFE3B0-EEAD-4B2A-900D-AEF35B6B29B7}" type="presParOf" srcId="{56F9FAC5-955F-4B91-BF58-626A824C2006}" destId="{2EF379A6-7513-4DEA-82B6-57A5E2A3F453}" srcOrd="0" destOrd="0" presId="urn:microsoft.com/office/officeart/2005/8/layout/lProcess2"/>
    <dgm:cxn modelId="{B88F11B5-880B-42D3-AFF6-2526F66A7414}" type="presParOf" srcId="{71143EB4-46A3-4EED-9279-FA951554936F}" destId="{700B48EB-2EC7-4E20-B979-07F5E7F1AD4A}" srcOrd="3" destOrd="0" presId="urn:microsoft.com/office/officeart/2005/8/layout/lProcess2"/>
    <dgm:cxn modelId="{C28DA450-1B08-4629-936B-0DB8C3A4FCB4}" type="presParOf" srcId="{71143EB4-46A3-4EED-9279-FA951554936F}" destId="{D6F5A456-E7BF-4464-A5AD-7E9E89B1F6E9}" srcOrd="4" destOrd="0" presId="urn:microsoft.com/office/officeart/2005/8/layout/lProcess2"/>
    <dgm:cxn modelId="{CB36AE85-3FB0-412E-846F-FA62590440FD}" type="presParOf" srcId="{D6F5A456-E7BF-4464-A5AD-7E9E89B1F6E9}" destId="{7039C403-E109-43D3-8678-15E61A4985EC}" srcOrd="0" destOrd="0" presId="urn:microsoft.com/office/officeart/2005/8/layout/lProcess2"/>
    <dgm:cxn modelId="{3A656864-E0EC-4E9F-A7EB-9BCFB858415A}" type="presParOf" srcId="{D6F5A456-E7BF-4464-A5AD-7E9E89B1F6E9}" destId="{88F78C55-25EB-4636-82AB-37C02691F425}" srcOrd="1" destOrd="0" presId="urn:microsoft.com/office/officeart/2005/8/layout/lProcess2"/>
    <dgm:cxn modelId="{813B0F7E-56A1-4429-B665-45BE2C097BD1}" type="presParOf" srcId="{D6F5A456-E7BF-4464-A5AD-7E9E89B1F6E9}" destId="{E7159F27-4284-4F9A-8DE3-C6F235C714D9}" srcOrd="2" destOrd="0" presId="urn:microsoft.com/office/officeart/2005/8/layout/lProcess2"/>
    <dgm:cxn modelId="{6FD816B4-8444-4834-8849-7F1371D9D0A9}" type="presParOf" srcId="{E7159F27-4284-4F9A-8DE3-C6F235C714D9}" destId="{15E074ED-98FF-4DD4-B534-CF449AC2269D}" srcOrd="0" destOrd="0" presId="urn:microsoft.com/office/officeart/2005/8/layout/lProcess2"/>
    <dgm:cxn modelId="{5947C1A2-5139-490E-A723-3F8941C0E374}" type="presParOf" srcId="{71143EB4-46A3-4EED-9279-FA951554936F}" destId="{E601C802-D0C2-470B-A5F9-7300DF85C56D}" srcOrd="5" destOrd="0" presId="urn:microsoft.com/office/officeart/2005/8/layout/lProcess2"/>
    <dgm:cxn modelId="{3736593C-82AB-4AD4-BB06-D15863F4EBE8}" type="presParOf" srcId="{71143EB4-46A3-4EED-9279-FA951554936F}" destId="{45497BC6-C49A-420E-B7FD-278A68584AA4}" srcOrd="6" destOrd="0" presId="urn:microsoft.com/office/officeart/2005/8/layout/lProcess2"/>
    <dgm:cxn modelId="{2A24D6FD-358A-4850-8212-330BE692CD49}" type="presParOf" srcId="{45497BC6-C49A-420E-B7FD-278A68584AA4}" destId="{05A8CEC0-FDFF-43DD-94D2-77307E68E5A8}" srcOrd="0" destOrd="0" presId="urn:microsoft.com/office/officeart/2005/8/layout/lProcess2"/>
    <dgm:cxn modelId="{C542B1A1-85E5-45F1-B320-8F97C7F5BAFF}" type="presParOf" srcId="{45497BC6-C49A-420E-B7FD-278A68584AA4}" destId="{319741FF-BC0E-4A80-BEF9-A18592B41FA5}" srcOrd="1" destOrd="0" presId="urn:microsoft.com/office/officeart/2005/8/layout/lProcess2"/>
    <dgm:cxn modelId="{61EB0BC5-596B-4A9C-9AE2-560471DDD239}" type="presParOf" srcId="{45497BC6-C49A-420E-B7FD-278A68584AA4}" destId="{A2B57CEE-68B6-4B6E-8955-E6F54C2482FF}" srcOrd="2" destOrd="0" presId="urn:microsoft.com/office/officeart/2005/8/layout/lProcess2"/>
    <dgm:cxn modelId="{D5286312-CB64-4F87-9188-B6D8972E684F}" type="presParOf" srcId="{A2B57CEE-68B6-4B6E-8955-E6F54C2482FF}" destId="{8556F53A-7B04-4DD9-91B2-ED3CBEEE0884}" srcOrd="0" destOrd="0" presId="urn:microsoft.com/office/officeart/2005/8/layout/lProcess2"/>
    <dgm:cxn modelId="{0A055711-9313-488A-A2BD-F7C2686948B7}" type="presParOf" srcId="{8556F53A-7B04-4DD9-91B2-ED3CBEEE0884}" destId="{96C263D1-0C89-42AC-8964-28A30C362B2D}" srcOrd="0" destOrd="0" presId="urn:microsoft.com/office/officeart/2005/8/layout/lProcess2"/>
    <dgm:cxn modelId="{EE4116E3-6ABC-4B46-B3FC-4FA7B8F764CA}" type="presParOf" srcId="{8556F53A-7B04-4DD9-91B2-ED3CBEEE0884}" destId="{A671F8BC-94D7-4912-B5E5-083FB987AF48}" srcOrd="1" destOrd="0" presId="urn:microsoft.com/office/officeart/2005/8/layout/lProcess2"/>
    <dgm:cxn modelId="{43061266-2A3E-4577-BB6D-056A40ADD49A}" type="presParOf" srcId="{8556F53A-7B04-4DD9-91B2-ED3CBEEE0884}" destId="{199888C8-84A3-420D-92B4-F4A0985051FA}" srcOrd="2" destOrd="0" presId="urn:microsoft.com/office/officeart/2005/8/layout/lProcess2"/>
    <dgm:cxn modelId="{4D9C62D9-6C0E-4577-AE4F-3A5CF2FADBCB}" type="presParOf" srcId="{71143EB4-46A3-4EED-9279-FA951554936F}" destId="{ED45E38E-1ACF-410C-BBDD-5F6F54C4B79D}" srcOrd="7" destOrd="0" presId="urn:microsoft.com/office/officeart/2005/8/layout/lProcess2"/>
    <dgm:cxn modelId="{59482F19-1164-4A18-8DCA-D69682FEDC89}" type="presParOf" srcId="{71143EB4-46A3-4EED-9279-FA951554936F}" destId="{AE534A54-2571-4C01-991F-878DA5C34076}" srcOrd="8" destOrd="0" presId="urn:microsoft.com/office/officeart/2005/8/layout/lProcess2"/>
    <dgm:cxn modelId="{FEE18449-5B38-4E21-985F-0412CF208C2C}" type="presParOf" srcId="{AE534A54-2571-4C01-991F-878DA5C34076}" destId="{4EC497EA-ED84-427E-9C16-DB5B03D4721F}" srcOrd="0" destOrd="0" presId="urn:microsoft.com/office/officeart/2005/8/layout/lProcess2"/>
    <dgm:cxn modelId="{90B4A786-828D-462C-8AC4-9EE690A1A281}" type="presParOf" srcId="{AE534A54-2571-4C01-991F-878DA5C34076}" destId="{12235CD0-33B1-4B55-A887-5D28B331DAAA}" srcOrd="1" destOrd="0" presId="urn:microsoft.com/office/officeart/2005/8/layout/lProcess2"/>
    <dgm:cxn modelId="{39164971-C2D2-4AEC-A995-A45E4C7E5CD1}" type="presParOf" srcId="{AE534A54-2571-4C01-991F-878DA5C34076}" destId="{4245D219-9DCD-405B-9A17-34F09A7FC9DD}" srcOrd="2" destOrd="0" presId="urn:microsoft.com/office/officeart/2005/8/layout/lProcess2"/>
    <dgm:cxn modelId="{5C5E39B3-C7B8-4564-803F-154C522FAC2B}" type="presParOf" srcId="{4245D219-9DCD-405B-9A17-34F09A7FC9DD}" destId="{532147AF-0C49-4D05-8DC6-83168E4F1E1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3FEF92-DFC9-4B6A-825C-724A9E90DCB2}" type="doc">
      <dgm:prSet loTypeId="urn:microsoft.com/office/officeart/2005/8/layout/funne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B67E955-EA0E-4228-B688-E5ED89B3A929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Extract Claims History Data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F639E-44DF-4749-AE53-8D6BD8B317B9}" type="parTrans" cxnId="{1824CC5F-BD07-4B97-AD6E-3B187E3D903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5772B-D53C-4820-A3CD-0B357EE80BBF}" type="sibTrans" cxnId="{1824CC5F-BD07-4B97-AD6E-3B187E3D903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55DD26-E909-4629-924C-598B8670A05F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Records Review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5DACFC-97BF-439E-8B7B-07599D77956B}" type="parTrans" cxnId="{A9B20938-7EFA-4EB5-BD61-8075D161CA7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2ADBE-DC4C-453D-B7A3-DE57700A8DA0}" type="sibTrans" cxnId="{A9B20938-7EFA-4EB5-BD61-8075D161CA7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ED18DC-27CB-4943-93D7-C29D3F006C9A}">
      <dgm:prSet phldrT="[Text]" custT="1"/>
      <dgm:spPr>
        <a:solidFill>
          <a:srgbClr val="007A87"/>
        </a:solidFill>
      </dgm:spPr>
      <dgm:t>
        <a:bodyPr/>
        <a:lstStyle/>
        <a:p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Conduct Billing Analysis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EF2F0E-0E16-4F20-9848-CEE99D483652}" type="parTrans" cxnId="{DABAFA5F-48F6-4C51-9C11-654FC94425AE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E3A51-86F1-44BF-99BB-75AD2DB3E184}" type="sibTrans" cxnId="{DABAFA5F-48F6-4C51-9C11-654FC94425AE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1D756-6CAD-4596-B1E1-B8657EAD5142}">
      <dgm:prSet phldrT="[Text]" custT="1"/>
      <dgm:spPr/>
      <dgm:t>
        <a:bodyPr/>
        <a:lstStyle/>
        <a:p>
          <a:r>
            <a:rPr lang="en-CA" sz="1800" dirty="0" smtClean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rPr>
            <a:t>Review Analysis</a:t>
          </a:r>
          <a:endParaRPr lang="en-CA" sz="1800" dirty="0">
            <a:solidFill>
              <a:srgbClr val="007A87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83465-D7D1-4420-BAFB-55C41819DE44}" type="parTrans" cxnId="{0D1B555E-E27D-4264-93BA-D5A0507EA6E5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A7B47-9666-4B5D-80D9-2629C55710B9}" type="sibTrans" cxnId="{0D1B555E-E27D-4264-93BA-D5A0507EA6E5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A2C27-BF40-4137-8949-CBE8702BC819}" type="pres">
      <dgm:prSet presAssocID="{CF3FEF92-DFC9-4B6A-825C-724A9E90DCB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A623FF0-E6F8-4E89-94DB-99E42DCA8E4D}" type="pres">
      <dgm:prSet presAssocID="{CF3FEF92-DFC9-4B6A-825C-724A9E90DCB2}" presName="ellipse" presStyleLbl="trBgShp" presStyleIdx="0" presStyleCnt="1"/>
      <dgm:spPr/>
    </dgm:pt>
    <dgm:pt modelId="{45F17643-614C-45E1-83F3-B431F104A6F9}" type="pres">
      <dgm:prSet presAssocID="{CF3FEF92-DFC9-4B6A-825C-724A9E90DCB2}" presName="arrow1" presStyleLbl="fgShp" presStyleIdx="0" presStyleCnt="1"/>
      <dgm:spPr/>
    </dgm:pt>
    <dgm:pt modelId="{7E3A2D68-C427-4CE1-8188-0D483B84A29A}" type="pres">
      <dgm:prSet presAssocID="{CF3FEF92-DFC9-4B6A-825C-724A9E90DCB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15DE409-8644-4F74-857B-AEBBB699AAD4}" type="pres">
      <dgm:prSet presAssocID="{F955DD26-E909-4629-924C-598B8670A05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74AA62C-C99B-4AAE-8A85-4EAA18F706A8}" type="pres">
      <dgm:prSet presAssocID="{D9ED18DC-27CB-4943-93D7-C29D3F006C9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7D0C45C-5AD3-400B-9084-4F50F7E3EE29}" type="pres">
      <dgm:prSet presAssocID="{8D41D756-6CAD-4596-B1E1-B8657EAD5142}" presName="item3" presStyleLbl="node1" presStyleIdx="2" presStyleCnt="3" custScaleX="117513" custScaleY="11606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A2F91A-625C-4488-AC52-9B8A59C686F4}" type="pres">
      <dgm:prSet presAssocID="{CF3FEF92-DFC9-4B6A-825C-724A9E90DCB2}" presName="funnel" presStyleLbl="trAlignAcc1" presStyleIdx="0" presStyleCnt="1" custLinFactNeighborX="0" custLinFactNeighborY="503"/>
      <dgm:spPr/>
    </dgm:pt>
  </dgm:ptLst>
  <dgm:cxnLst>
    <dgm:cxn modelId="{A9B20938-7EFA-4EB5-BD61-8075D161CA7B}" srcId="{CF3FEF92-DFC9-4B6A-825C-724A9E90DCB2}" destId="{F955DD26-E909-4629-924C-598B8670A05F}" srcOrd="1" destOrd="0" parTransId="{EA5DACFC-97BF-439E-8B7B-07599D77956B}" sibTransId="{AB02ADBE-DC4C-453D-B7A3-DE57700A8DA0}"/>
    <dgm:cxn modelId="{490CC97A-C9F8-49C4-89E0-D3E4F2F0FE1E}" type="presOf" srcId="{D9ED18DC-27CB-4943-93D7-C29D3F006C9A}" destId="{515DE409-8644-4F74-857B-AEBBB699AAD4}" srcOrd="0" destOrd="0" presId="urn:microsoft.com/office/officeart/2005/8/layout/funnel1"/>
    <dgm:cxn modelId="{62EFF2C5-2CA2-4C09-B7C5-C251C543268D}" type="presOf" srcId="{8D41D756-6CAD-4596-B1E1-B8657EAD5142}" destId="{7E3A2D68-C427-4CE1-8188-0D483B84A29A}" srcOrd="0" destOrd="0" presId="urn:microsoft.com/office/officeart/2005/8/layout/funnel1"/>
    <dgm:cxn modelId="{DABAFA5F-48F6-4C51-9C11-654FC94425AE}" srcId="{CF3FEF92-DFC9-4B6A-825C-724A9E90DCB2}" destId="{D9ED18DC-27CB-4943-93D7-C29D3F006C9A}" srcOrd="2" destOrd="0" parTransId="{98EF2F0E-0E16-4F20-9848-CEE99D483652}" sibTransId="{D1AE3A51-86F1-44BF-99BB-75AD2DB3E184}"/>
    <dgm:cxn modelId="{0D1B555E-E27D-4264-93BA-D5A0507EA6E5}" srcId="{CF3FEF92-DFC9-4B6A-825C-724A9E90DCB2}" destId="{8D41D756-6CAD-4596-B1E1-B8657EAD5142}" srcOrd="3" destOrd="0" parTransId="{EDE83465-D7D1-4420-BAFB-55C41819DE44}" sibTransId="{CA3A7B47-9666-4B5D-80D9-2629C55710B9}"/>
    <dgm:cxn modelId="{3FD18527-C4C2-48FD-B22B-F4A01405C6F9}" type="presOf" srcId="{FB67E955-EA0E-4228-B688-E5ED89B3A929}" destId="{D7D0C45C-5AD3-400B-9084-4F50F7E3EE29}" srcOrd="0" destOrd="0" presId="urn:microsoft.com/office/officeart/2005/8/layout/funnel1"/>
    <dgm:cxn modelId="{9BAE2E92-C285-4E70-B53E-6853E25FE97D}" type="presOf" srcId="{F955DD26-E909-4629-924C-598B8670A05F}" destId="{474AA62C-C99B-4AAE-8A85-4EAA18F706A8}" srcOrd="0" destOrd="0" presId="urn:microsoft.com/office/officeart/2005/8/layout/funnel1"/>
    <dgm:cxn modelId="{1824CC5F-BD07-4B97-AD6E-3B187E3D9030}" srcId="{CF3FEF92-DFC9-4B6A-825C-724A9E90DCB2}" destId="{FB67E955-EA0E-4228-B688-E5ED89B3A929}" srcOrd="0" destOrd="0" parTransId="{9AFF639E-44DF-4749-AE53-8D6BD8B317B9}" sibTransId="{8E45772B-D53C-4820-A3CD-0B357EE80BBF}"/>
    <dgm:cxn modelId="{E683F1C4-0B0A-4631-B6F9-BB2FCBA2399D}" type="presOf" srcId="{CF3FEF92-DFC9-4B6A-825C-724A9E90DCB2}" destId="{A8AA2C27-BF40-4137-8949-CBE8702BC819}" srcOrd="0" destOrd="0" presId="urn:microsoft.com/office/officeart/2005/8/layout/funnel1"/>
    <dgm:cxn modelId="{AC0438B6-7D88-4A1F-9403-A96946E7534A}" type="presParOf" srcId="{A8AA2C27-BF40-4137-8949-CBE8702BC819}" destId="{EA623FF0-E6F8-4E89-94DB-99E42DCA8E4D}" srcOrd="0" destOrd="0" presId="urn:microsoft.com/office/officeart/2005/8/layout/funnel1"/>
    <dgm:cxn modelId="{919D9839-56C5-4C34-B0F5-A0435226D68B}" type="presParOf" srcId="{A8AA2C27-BF40-4137-8949-CBE8702BC819}" destId="{45F17643-614C-45E1-83F3-B431F104A6F9}" srcOrd="1" destOrd="0" presId="urn:microsoft.com/office/officeart/2005/8/layout/funnel1"/>
    <dgm:cxn modelId="{6B4B79FB-C853-4A93-9BBC-42A65297E201}" type="presParOf" srcId="{A8AA2C27-BF40-4137-8949-CBE8702BC819}" destId="{7E3A2D68-C427-4CE1-8188-0D483B84A29A}" srcOrd="2" destOrd="0" presId="urn:microsoft.com/office/officeart/2005/8/layout/funnel1"/>
    <dgm:cxn modelId="{4BB1A7D8-EF6B-466B-AB52-023432453F85}" type="presParOf" srcId="{A8AA2C27-BF40-4137-8949-CBE8702BC819}" destId="{515DE409-8644-4F74-857B-AEBBB699AAD4}" srcOrd="3" destOrd="0" presId="urn:microsoft.com/office/officeart/2005/8/layout/funnel1"/>
    <dgm:cxn modelId="{815E1C13-4562-4E9C-B4FD-6903B83915B1}" type="presParOf" srcId="{A8AA2C27-BF40-4137-8949-CBE8702BC819}" destId="{474AA62C-C99B-4AAE-8A85-4EAA18F706A8}" srcOrd="4" destOrd="0" presId="urn:microsoft.com/office/officeart/2005/8/layout/funnel1"/>
    <dgm:cxn modelId="{BEE57186-C3CA-4899-985B-088F83752BF7}" type="presParOf" srcId="{A8AA2C27-BF40-4137-8949-CBE8702BC819}" destId="{D7D0C45C-5AD3-400B-9084-4F50F7E3EE29}" srcOrd="5" destOrd="0" presId="urn:microsoft.com/office/officeart/2005/8/layout/funnel1"/>
    <dgm:cxn modelId="{7D38BD89-9A4F-4E33-A79B-BE75FFAF562C}" type="presParOf" srcId="{A8AA2C27-BF40-4137-8949-CBE8702BC819}" destId="{8DA2F91A-625C-4488-AC52-9B8A59C686F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A0D0F4-E12C-4240-B92F-F3FD3EF0B1DF}" type="doc">
      <dgm:prSet loTypeId="urn:microsoft.com/office/officeart/2005/8/layout/radial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F7CDD7A-A437-4BC2-AB6D-6CA6B7126384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Triage &amp; Disposition</a:t>
          </a:r>
        </a:p>
      </dgm:t>
    </dgm:pt>
    <dgm:pt modelId="{200F06FE-75DF-442B-A84C-F75F6FAB3FE0}" type="parTrans" cxnId="{F293C9C4-BAE1-433B-AF80-C9EBB6319ED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EC80FF-48BA-461A-8E2D-DAF66D1ABB1D}" type="sibTrans" cxnId="{F293C9C4-BAE1-433B-AF80-C9EBB6319ED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83146-205B-42FA-A7ED-E9798EFDFB86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Medical Advisor</a:t>
          </a:r>
        </a:p>
      </dgm:t>
    </dgm:pt>
    <dgm:pt modelId="{72A75392-8EE0-4139-B267-E4B5B21460F0}" type="parTrans" cxnId="{FA59E871-C7CC-4A40-A661-7E1F4A1F5001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46520E-36A3-4A7D-A5E7-68F40544EFCD}" type="sibTrans" cxnId="{FA59E871-C7CC-4A40-A661-7E1F4A1F5001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3C6F89-855B-4929-BF2B-1756567B9E75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Allied Health Advisor</a:t>
          </a:r>
        </a:p>
      </dgm:t>
    </dgm:pt>
    <dgm:pt modelId="{7DAE9483-94C3-4C9E-88E3-E1794F41879A}" type="parTrans" cxnId="{5D277A03-5EFE-473A-AB71-FE2A3E7AA6B8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DCE544-041C-4F1A-BC48-C34BE8D2D1ED}" type="sibTrans" cxnId="{5D277A03-5EFE-473A-AB71-FE2A3E7AA6B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0AA84E-63D4-4BF1-8D4A-8ACC892979A7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Redirect</a:t>
          </a:r>
        </a:p>
      </dgm:t>
    </dgm:pt>
    <dgm:pt modelId="{F4972310-55FC-4E9D-B907-20DC53230620}" type="parTrans" cxnId="{D04C8BAF-5F55-431C-B907-435CA985936D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6D272F-1CC6-40F5-933B-58954DCC4874}" type="sibTrans" cxnId="{D04C8BAF-5F55-431C-B907-435CA985936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9FACB-2458-418D-A3CA-1C02A01CAF5C}">
      <dgm:prSet phldrT="[Text]"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Program Analyst</a:t>
          </a:r>
        </a:p>
      </dgm:t>
    </dgm:pt>
    <dgm:pt modelId="{C444691E-A90A-4BBF-BABE-8D126A17FAEF}" type="parTrans" cxnId="{E940DAB9-99C1-4BF8-AF3A-5650F88B9930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405B33-ADBC-4859-A3DD-A91EAAEF89B6}" type="sibTrans" cxnId="{E940DAB9-99C1-4BF8-AF3A-5650F88B993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9BE09B-DCD3-4081-B926-DDA695295244}">
      <dgm:prSet/>
      <dgm:spPr>
        <a:solidFill>
          <a:srgbClr val="005E68"/>
        </a:solidFill>
      </dgm:spPr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External Medical Specialist</a:t>
          </a:r>
        </a:p>
      </dgm:t>
    </dgm:pt>
    <dgm:pt modelId="{DD8CCB2F-423F-4AB2-87BB-21C02DC6598D}" type="parTrans" cxnId="{4EB886CA-FF09-4157-88B3-7A5D37666AFC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C04184-437C-4703-BB2D-CD9CEAFC635E}" type="sibTrans" cxnId="{4EB886CA-FF09-4157-88B3-7A5D37666AF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D197EB-7857-4C3C-849B-9AF046D4B9C4}">
      <dgm:prSet/>
      <dgm:spPr>
        <a:solidFill>
          <a:srgbClr val="005E68"/>
        </a:solidFill>
      </dgm:spPr>
      <dgm:t>
        <a:bodyPr/>
        <a:lstStyle/>
        <a:p>
          <a:r>
            <a:rPr lang="en-CA" dirty="0" smtClean="0">
              <a:latin typeface="Arial" panose="020B0604020202020204" pitchFamily="34" charset="0"/>
              <a:cs typeface="Arial" panose="020B0604020202020204" pitchFamily="34" charset="0"/>
            </a:rPr>
            <a:t>Resolve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0D913C-6973-45C9-8D91-4284B04E599A}" type="parTrans" cxnId="{94AB9407-758C-4F73-8346-E42C72CC738C}">
      <dgm:prSet/>
      <dgm:spPr>
        <a:solidFill>
          <a:srgbClr val="007A87"/>
        </a:solidFill>
      </dgm:spPr>
      <dgm:t>
        <a:bodyPr/>
        <a:lstStyle/>
        <a:p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C1B55A-7F05-4E51-9146-C778FC561E74}" type="sibTrans" cxnId="{94AB9407-758C-4F73-8346-E42C72CC738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74B019-1F31-45D9-9D0D-5879B0339E39}" type="pres">
      <dgm:prSet presAssocID="{72A0D0F4-E12C-4240-B92F-F3FD3EF0B1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3531AA3-CD5B-441A-AB97-FF876883C202}" type="pres">
      <dgm:prSet presAssocID="{7F7CDD7A-A437-4BC2-AB6D-6CA6B7126384}" presName="centerShape" presStyleLbl="node0" presStyleIdx="0" presStyleCnt="1"/>
      <dgm:spPr/>
      <dgm:t>
        <a:bodyPr/>
        <a:lstStyle/>
        <a:p>
          <a:endParaRPr lang="en-CA"/>
        </a:p>
      </dgm:t>
    </dgm:pt>
    <dgm:pt modelId="{65A2F360-6959-42EC-A8CE-1C3DB539EF7A}" type="pres">
      <dgm:prSet presAssocID="{72A75392-8EE0-4139-B267-E4B5B21460F0}" presName="parTrans" presStyleLbl="sibTrans2D1" presStyleIdx="0" presStyleCnt="6"/>
      <dgm:spPr/>
      <dgm:t>
        <a:bodyPr/>
        <a:lstStyle/>
        <a:p>
          <a:endParaRPr lang="en-CA"/>
        </a:p>
      </dgm:t>
    </dgm:pt>
    <dgm:pt modelId="{DE2DEEC3-960D-40A3-BDFE-0EB65D61964D}" type="pres">
      <dgm:prSet presAssocID="{72A75392-8EE0-4139-B267-E4B5B21460F0}" presName="connectorText" presStyleLbl="sibTrans2D1" presStyleIdx="0" presStyleCnt="6"/>
      <dgm:spPr/>
      <dgm:t>
        <a:bodyPr/>
        <a:lstStyle/>
        <a:p>
          <a:endParaRPr lang="en-CA"/>
        </a:p>
      </dgm:t>
    </dgm:pt>
    <dgm:pt modelId="{BCA1DDEC-86D0-4401-B3A0-D311EC092388}" type="pres">
      <dgm:prSet presAssocID="{FE183146-205B-42FA-A7ED-E9798EFDFB8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9ACFDB9-AE2D-4177-BB98-FA4663BB2C9B}" type="pres">
      <dgm:prSet presAssocID="{7DAE9483-94C3-4C9E-88E3-E1794F41879A}" presName="parTrans" presStyleLbl="sibTrans2D1" presStyleIdx="1" presStyleCnt="6"/>
      <dgm:spPr/>
      <dgm:t>
        <a:bodyPr/>
        <a:lstStyle/>
        <a:p>
          <a:endParaRPr lang="en-CA"/>
        </a:p>
      </dgm:t>
    </dgm:pt>
    <dgm:pt modelId="{4284475F-D35A-4368-81EB-02A83983744C}" type="pres">
      <dgm:prSet presAssocID="{7DAE9483-94C3-4C9E-88E3-E1794F41879A}" presName="connectorText" presStyleLbl="sibTrans2D1" presStyleIdx="1" presStyleCnt="6"/>
      <dgm:spPr/>
      <dgm:t>
        <a:bodyPr/>
        <a:lstStyle/>
        <a:p>
          <a:endParaRPr lang="en-CA"/>
        </a:p>
      </dgm:t>
    </dgm:pt>
    <dgm:pt modelId="{D597C5C4-EC3F-47D4-A379-540F5A5687BF}" type="pres">
      <dgm:prSet presAssocID="{2D3C6F89-855B-4929-BF2B-1756567B9E7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B88EF64-4766-4A41-9C9B-E8F71DAE9373}" type="pres">
      <dgm:prSet presAssocID="{DD8CCB2F-423F-4AB2-87BB-21C02DC6598D}" presName="parTrans" presStyleLbl="sibTrans2D1" presStyleIdx="2" presStyleCnt="6"/>
      <dgm:spPr/>
      <dgm:t>
        <a:bodyPr/>
        <a:lstStyle/>
        <a:p>
          <a:endParaRPr lang="en-CA"/>
        </a:p>
      </dgm:t>
    </dgm:pt>
    <dgm:pt modelId="{7931B4AB-F51C-4C2C-B274-E87BD84B0814}" type="pres">
      <dgm:prSet presAssocID="{DD8CCB2F-423F-4AB2-87BB-21C02DC6598D}" presName="connectorText" presStyleLbl="sibTrans2D1" presStyleIdx="2" presStyleCnt="6"/>
      <dgm:spPr/>
      <dgm:t>
        <a:bodyPr/>
        <a:lstStyle/>
        <a:p>
          <a:endParaRPr lang="en-CA"/>
        </a:p>
      </dgm:t>
    </dgm:pt>
    <dgm:pt modelId="{B0FF55A6-668F-4553-B4E2-FAC97D8CB396}" type="pres">
      <dgm:prSet presAssocID="{7F9BE09B-DCD3-4081-B926-DDA6952952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6D6BE1C-F09D-42D2-9D52-61AA8271E4C6}" type="pres">
      <dgm:prSet presAssocID="{320D913C-6973-45C9-8D91-4284B04E599A}" presName="parTrans" presStyleLbl="sibTrans2D1" presStyleIdx="3" presStyleCnt="6"/>
      <dgm:spPr/>
      <dgm:t>
        <a:bodyPr/>
        <a:lstStyle/>
        <a:p>
          <a:endParaRPr lang="en-CA"/>
        </a:p>
      </dgm:t>
    </dgm:pt>
    <dgm:pt modelId="{A97F1B0A-4758-45C6-9300-6E54D3D35540}" type="pres">
      <dgm:prSet presAssocID="{320D913C-6973-45C9-8D91-4284B04E599A}" presName="connectorText" presStyleLbl="sibTrans2D1" presStyleIdx="3" presStyleCnt="6"/>
      <dgm:spPr/>
      <dgm:t>
        <a:bodyPr/>
        <a:lstStyle/>
        <a:p>
          <a:endParaRPr lang="en-CA"/>
        </a:p>
      </dgm:t>
    </dgm:pt>
    <dgm:pt modelId="{3621CB29-4617-4B66-8FB4-9C0FF2543B67}" type="pres">
      <dgm:prSet presAssocID="{A8D197EB-7857-4C3C-849B-9AF046D4B9C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4BAD41-3E24-439E-AA6F-040B96645112}" type="pres">
      <dgm:prSet presAssocID="{F4972310-55FC-4E9D-B907-20DC53230620}" presName="parTrans" presStyleLbl="sibTrans2D1" presStyleIdx="4" presStyleCnt="6"/>
      <dgm:spPr/>
      <dgm:t>
        <a:bodyPr/>
        <a:lstStyle/>
        <a:p>
          <a:endParaRPr lang="en-CA"/>
        </a:p>
      </dgm:t>
    </dgm:pt>
    <dgm:pt modelId="{013405F5-7448-486F-B36B-D9620DDAB32A}" type="pres">
      <dgm:prSet presAssocID="{F4972310-55FC-4E9D-B907-20DC53230620}" presName="connectorText" presStyleLbl="sibTrans2D1" presStyleIdx="4" presStyleCnt="6"/>
      <dgm:spPr/>
      <dgm:t>
        <a:bodyPr/>
        <a:lstStyle/>
        <a:p>
          <a:endParaRPr lang="en-CA"/>
        </a:p>
      </dgm:t>
    </dgm:pt>
    <dgm:pt modelId="{3ACE98A8-C576-4351-88A5-16C3B849674B}" type="pres">
      <dgm:prSet presAssocID="{1E0AA84E-63D4-4BF1-8D4A-8ACC892979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66148A3-47C3-41C8-B3DF-CD35D36A367F}" type="pres">
      <dgm:prSet presAssocID="{C444691E-A90A-4BBF-BABE-8D126A17FAEF}" presName="parTrans" presStyleLbl="sibTrans2D1" presStyleIdx="5" presStyleCnt="6"/>
      <dgm:spPr/>
      <dgm:t>
        <a:bodyPr/>
        <a:lstStyle/>
        <a:p>
          <a:endParaRPr lang="en-CA"/>
        </a:p>
      </dgm:t>
    </dgm:pt>
    <dgm:pt modelId="{D94384B3-6552-420C-8566-39CA479CDEF3}" type="pres">
      <dgm:prSet presAssocID="{C444691E-A90A-4BBF-BABE-8D126A17FAEF}" presName="connectorText" presStyleLbl="sibTrans2D1" presStyleIdx="5" presStyleCnt="6"/>
      <dgm:spPr/>
      <dgm:t>
        <a:bodyPr/>
        <a:lstStyle/>
        <a:p>
          <a:endParaRPr lang="en-CA"/>
        </a:p>
      </dgm:t>
    </dgm:pt>
    <dgm:pt modelId="{6207BB2E-ED0D-4760-94BC-FBEEF160D961}" type="pres">
      <dgm:prSet presAssocID="{07E9FACB-2458-418D-A3CA-1C02A01CAF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C3C7232-6866-4F7B-9487-5DF575C4D1A4}" type="presOf" srcId="{C444691E-A90A-4BBF-BABE-8D126A17FAEF}" destId="{266148A3-47C3-41C8-B3DF-CD35D36A367F}" srcOrd="0" destOrd="0" presId="urn:microsoft.com/office/officeart/2005/8/layout/radial5"/>
    <dgm:cxn modelId="{24CEF524-3153-46AC-AF99-B5B32976F715}" type="presOf" srcId="{72A75392-8EE0-4139-B267-E4B5B21460F0}" destId="{65A2F360-6959-42EC-A8CE-1C3DB539EF7A}" srcOrd="0" destOrd="0" presId="urn:microsoft.com/office/officeart/2005/8/layout/radial5"/>
    <dgm:cxn modelId="{0FDBFADE-37FE-40E5-9979-348B9A1E11AE}" type="presOf" srcId="{07E9FACB-2458-418D-A3CA-1C02A01CAF5C}" destId="{6207BB2E-ED0D-4760-94BC-FBEEF160D961}" srcOrd="0" destOrd="0" presId="urn:microsoft.com/office/officeart/2005/8/layout/radial5"/>
    <dgm:cxn modelId="{CECCC276-62A4-4B1A-AD4C-8075DCDFF67D}" type="presOf" srcId="{72A75392-8EE0-4139-B267-E4B5B21460F0}" destId="{DE2DEEC3-960D-40A3-BDFE-0EB65D61964D}" srcOrd="1" destOrd="0" presId="urn:microsoft.com/office/officeart/2005/8/layout/radial5"/>
    <dgm:cxn modelId="{335DC09C-0F66-42D1-AE30-58B9D695995F}" type="presOf" srcId="{C444691E-A90A-4BBF-BABE-8D126A17FAEF}" destId="{D94384B3-6552-420C-8566-39CA479CDEF3}" srcOrd="1" destOrd="0" presId="urn:microsoft.com/office/officeart/2005/8/layout/radial5"/>
    <dgm:cxn modelId="{FA59E871-C7CC-4A40-A661-7E1F4A1F5001}" srcId="{7F7CDD7A-A437-4BC2-AB6D-6CA6B7126384}" destId="{FE183146-205B-42FA-A7ED-E9798EFDFB86}" srcOrd="0" destOrd="0" parTransId="{72A75392-8EE0-4139-B267-E4B5B21460F0}" sibTransId="{8246520E-36A3-4A7D-A5E7-68F40544EFCD}"/>
    <dgm:cxn modelId="{6C042517-CCA8-47D0-A8DD-44EB1B435C7D}" type="presOf" srcId="{320D913C-6973-45C9-8D91-4284B04E599A}" destId="{A97F1B0A-4758-45C6-9300-6E54D3D35540}" srcOrd="1" destOrd="0" presId="urn:microsoft.com/office/officeart/2005/8/layout/radial5"/>
    <dgm:cxn modelId="{491DF923-BC89-483C-9C1C-D86D2F324F1D}" type="presOf" srcId="{7DAE9483-94C3-4C9E-88E3-E1794F41879A}" destId="{4284475F-D35A-4368-81EB-02A83983744C}" srcOrd="1" destOrd="0" presId="urn:microsoft.com/office/officeart/2005/8/layout/radial5"/>
    <dgm:cxn modelId="{02033E84-6439-4350-B672-B68210EEB5A4}" type="presOf" srcId="{7F7CDD7A-A437-4BC2-AB6D-6CA6B7126384}" destId="{73531AA3-CD5B-441A-AB97-FF876883C202}" srcOrd="0" destOrd="0" presId="urn:microsoft.com/office/officeart/2005/8/layout/radial5"/>
    <dgm:cxn modelId="{261D2EE3-4D6D-422F-B684-7B076704FE24}" type="presOf" srcId="{7DAE9483-94C3-4C9E-88E3-E1794F41879A}" destId="{B9ACFDB9-AE2D-4177-BB98-FA4663BB2C9B}" srcOrd="0" destOrd="0" presId="urn:microsoft.com/office/officeart/2005/8/layout/radial5"/>
    <dgm:cxn modelId="{D4CFC3A8-C3F9-47C0-B7DF-9095B49E467B}" type="presOf" srcId="{DD8CCB2F-423F-4AB2-87BB-21C02DC6598D}" destId="{3B88EF64-4766-4A41-9C9B-E8F71DAE9373}" srcOrd="0" destOrd="0" presId="urn:microsoft.com/office/officeart/2005/8/layout/radial5"/>
    <dgm:cxn modelId="{F293C9C4-BAE1-433B-AF80-C9EBB6319ED0}" srcId="{72A0D0F4-E12C-4240-B92F-F3FD3EF0B1DF}" destId="{7F7CDD7A-A437-4BC2-AB6D-6CA6B7126384}" srcOrd="0" destOrd="0" parTransId="{200F06FE-75DF-442B-A84C-F75F6FAB3FE0}" sibTransId="{B3EC80FF-48BA-461A-8E2D-DAF66D1ABB1D}"/>
    <dgm:cxn modelId="{4DCCC21D-1755-49C8-856F-3C4CE721CEDA}" type="presOf" srcId="{FE183146-205B-42FA-A7ED-E9798EFDFB86}" destId="{BCA1DDEC-86D0-4401-B3A0-D311EC092388}" srcOrd="0" destOrd="0" presId="urn:microsoft.com/office/officeart/2005/8/layout/radial5"/>
    <dgm:cxn modelId="{0662BE5E-3230-4C79-AA02-DC9F6764D73B}" type="presOf" srcId="{320D913C-6973-45C9-8D91-4284B04E599A}" destId="{86D6BE1C-F09D-42D2-9D52-61AA8271E4C6}" srcOrd="0" destOrd="0" presId="urn:microsoft.com/office/officeart/2005/8/layout/radial5"/>
    <dgm:cxn modelId="{05BBB84A-E8D5-469D-8ABD-B67E05FBFEE2}" type="presOf" srcId="{72A0D0F4-E12C-4240-B92F-F3FD3EF0B1DF}" destId="{A574B019-1F31-45D9-9D0D-5879B0339E39}" srcOrd="0" destOrd="0" presId="urn:microsoft.com/office/officeart/2005/8/layout/radial5"/>
    <dgm:cxn modelId="{4EB886CA-FF09-4157-88B3-7A5D37666AFC}" srcId="{7F7CDD7A-A437-4BC2-AB6D-6CA6B7126384}" destId="{7F9BE09B-DCD3-4081-B926-DDA695295244}" srcOrd="2" destOrd="0" parTransId="{DD8CCB2F-423F-4AB2-87BB-21C02DC6598D}" sibTransId="{3DC04184-437C-4703-BB2D-CD9CEAFC635E}"/>
    <dgm:cxn modelId="{5D277A03-5EFE-473A-AB71-FE2A3E7AA6B8}" srcId="{7F7CDD7A-A437-4BC2-AB6D-6CA6B7126384}" destId="{2D3C6F89-855B-4929-BF2B-1756567B9E75}" srcOrd="1" destOrd="0" parTransId="{7DAE9483-94C3-4C9E-88E3-E1794F41879A}" sibTransId="{ECDCE544-041C-4F1A-BC48-C34BE8D2D1ED}"/>
    <dgm:cxn modelId="{D71DA6E1-26F4-4071-950B-D4151AB33EFE}" type="presOf" srcId="{F4972310-55FC-4E9D-B907-20DC53230620}" destId="{013405F5-7448-486F-B36B-D9620DDAB32A}" srcOrd="1" destOrd="0" presId="urn:microsoft.com/office/officeart/2005/8/layout/radial5"/>
    <dgm:cxn modelId="{C4DE9A87-4AAE-4CF2-8E63-138529078162}" type="presOf" srcId="{F4972310-55FC-4E9D-B907-20DC53230620}" destId="{8D4BAD41-3E24-439E-AA6F-040B96645112}" srcOrd="0" destOrd="0" presId="urn:microsoft.com/office/officeart/2005/8/layout/radial5"/>
    <dgm:cxn modelId="{E940DAB9-99C1-4BF8-AF3A-5650F88B9930}" srcId="{7F7CDD7A-A437-4BC2-AB6D-6CA6B7126384}" destId="{07E9FACB-2458-418D-A3CA-1C02A01CAF5C}" srcOrd="5" destOrd="0" parTransId="{C444691E-A90A-4BBF-BABE-8D126A17FAEF}" sibTransId="{1D405B33-ADBC-4859-A3DD-A91EAAEF89B6}"/>
    <dgm:cxn modelId="{D04C8BAF-5F55-431C-B907-435CA985936D}" srcId="{7F7CDD7A-A437-4BC2-AB6D-6CA6B7126384}" destId="{1E0AA84E-63D4-4BF1-8D4A-8ACC892979A7}" srcOrd="4" destOrd="0" parTransId="{F4972310-55FC-4E9D-B907-20DC53230620}" sibTransId="{A56D272F-1CC6-40F5-933B-58954DCC4874}"/>
    <dgm:cxn modelId="{CB7296EA-C145-404E-A575-E87224D60CEE}" type="presOf" srcId="{7F9BE09B-DCD3-4081-B926-DDA695295244}" destId="{B0FF55A6-668F-4553-B4E2-FAC97D8CB396}" srcOrd="0" destOrd="0" presId="urn:microsoft.com/office/officeart/2005/8/layout/radial5"/>
    <dgm:cxn modelId="{BFCBFD46-2C30-42A8-9897-E698662D0705}" type="presOf" srcId="{2D3C6F89-855B-4929-BF2B-1756567B9E75}" destId="{D597C5C4-EC3F-47D4-A379-540F5A5687BF}" srcOrd="0" destOrd="0" presId="urn:microsoft.com/office/officeart/2005/8/layout/radial5"/>
    <dgm:cxn modelId="{94AB9407-758C-4F73-8346-E42C72CC738C}" srcId="{7F7CDD7A-A437-4BC2-AB6D-6CA6B7126384}" destId="{A8D197EB-7857-4C3C-849B-9AF046D4B9C4}" srcOrd="3" destOrd="0" parTransId="{320D913C-6973-45C9-8D91-4284B04E599A}" sibTransId="{C1C1B55A-7F05-4E51-9146-C778FC561E74}"/>
    <dgm:cxn modelId="{74BAE3C6-C100-41AB-B0BB-067E37D48A9F}" type="presOf" srcId="{A8D197EB-7857-4C3C-849B-9AF046D4B9C4}" destId="{3621CB29-4617-4B66-8FB4-9C0FF2543B67}" srcOrd="0" destOrd="0" presId="urn:microsoft.com/office/officeart/2005/8/layout/radial5"/>
    <dgm:cxn modelId="{1C09368A-51A3-4CB5-9362-F5AAFEFB0183}" type="presOf" srcId="{DD8CCB2F-423F-4AB2-87BB-21C02DC6598D}" destId="{7931B4AB-F51C-4C2C-B274-E87BD84B0814}" srcOrd="1" destOrd="0" presId="urn:microsoft.com/office/officeart/2005/8/layout/radial5"/>
    <dgm:cxn modelId="{02DFFB84-0E85-479B-80E3-D49CC71614C8}" type="presOf" srcId="{1E0AA84E-63D4-4BF1-8D4A-8ACC892979A7}" destId="{3ACE98A8-C576-4351-88A5-16C3B849674B}" srcOrd="0" destOrd="0" presId="urn:microsoft.com/office/officeart/2005/8/layout/radial5"/>
    <dgm:cxn modelId="{4EADB7A3-2C26-4E2F-9E82-C7AA76B1C589}" type="presParOf" srcId="{A574B019-1F31-45D9-9D0D-5879B0339E39}" destId="{73531AA3-CD5B-441A-AB97-FF876883C202}" srcOrd="0" destOrd="0" presId="urn:microsoft.com/office/officeart/2005/8/layout/radial5"/>
    <dgm:cxn modelId="{5B658DB4-1C8E-4081-994A-834DA5F9F9D0}" type="presParOf" srcId="{A574B019-1F31-45D9-9D0D-5879B0339E39}" destId="{65A2F360-6959-42EC-A8CE-1C3DB539EF7A}" srcOrd="1" destOrd="0" presId="urn:microsoft.com/office/officeart/2005/8/layout/radial5"/>
    <dgm:cxn modelId="{9E596AA2-AB8C-4232-AF6B-9BA251BA0F19}" type="presParOf" srcId="{65A2F360-6959-42EC-A8CE-1C3DB539EF7A}" destId="{DE2DEEC3-960D-40A3-BDFE-0EB65D61964D}" srcOrd="0" destOrd="0" presId="urn:microsoft.com/office/officeart/2005/8/layout/radial5"/>
    <dgm:cxn modelId="{FE7C60C5-6B7E-4097-9C61-3AF134CFEA45}" type="presParOf" srcId="{A574B019-1F31-45D9-9D0D-5879B0339E39}" destId="{BCA1DDEC-86D0-4401-B3A0-D311EC092388}" srcOrd="2" destOrd="0" presId="urn:microsoft.com/office/officeart/2005/8/layout/radial5"/>
    <dgm:cxn modelId="{FBF51151-0817-4CB6-8E0A-856EBD0BE25D}" type="presParOf" srcId="{A574B019-1F31-45D9-9D0D-5879B0339E39}" destId="{B9ACFDB9-AE2D-4177-BB98-FA4663BB2C9B}" srcOrd="3" destOrd="0" presId="urn:microsoft.com/office/officeart/2005/8/layout/radial5"/>
    <dgm:cxn modelId="{A8B13A68-D69A-4C68-BE07-A6EAC69E7D67}" type="presParOf" srcId="{B9ACFDB9-AE2D-4177-BB98-FA4663BB2C9B}" destId="{4284475F-D35A-4368-81EB-02A83983744C}" srcOrd="0" destOrd="0" presId="urn:microsoft.com/office/officeart/2005/8/layout/radial5"/>
    <dgm:cxn modelId="{B150BF2C-6A83-4EDE-AA48-E2172386B041}" type="presParOf" srcId="{A574B019-1F31-45D9-9D0D-5879B0339E39}" destId="{D597C5C4-EC3F-47D4-A379-540F5A5687BF}" srcOrd="4" destOrd="0" presId="urn:microsoft.com/office/officeart/2005/8/layout/radial5"/>
    <dgm:cxn modelId="{4FD84D79-AB28-40D9-8743-324B89EC345D}" type="presParOf" srcId="{A574B019-1F31-45D9-9D0D-5879B0339E39}" destId="{3B88EF64-4766-4A41-9C9B-E8F71DAE9373}" srcOrd="5" destOrd="0" presId="urn:microsoft.com/office/officeart/2005/8/layout/radial5"/>
    <dgm:cxn modelId="{C348985E-63F4-429B-B7A1-88B17AC4B97A}" type="presParOf" srcId="{3B88EF64-4766-4A41-9C9B-E8F71DAE9373}" destId="{7931B4AB-F51C-4C2C-B274-E87BD84B0814}" srcOrd="0" destOrd="0" presId="urn:microsoft.com/office/officeart/2005/8/layout/radial5"/>
    <dgm:cxn modelId="{BC0553BC-338C-4290-AD1C-E834FE417FBD}" type="presParOf" srcId="{A574B019-1F31-45D9-9D0D-5879B0339E39}" destId="{B0FF55A6-668F-4553-B4E2-FAC97D8CB396}" srcOrd="6" destOrd="0" presId="urn:microsoft.com/office/officeart/2005/8/layout/radial5"/>
    <dgm:cxn modelId="{DC31E192-05DC-4ECE-9FF8-EEB87ADE9E3C}" type="presParOf" srcId="{A574B019-1F31-45D9-9D0D-5879B0339E39}" destId="{86D6BE1C-F09D-42D2-9D52-61AA8271E4C6}" srcOrd="7" destOrd="0" presId="urn:microsoft.com/office/officeart/2005/8/layout/radial5"/>
    <dgm:cxn modelId="{983A54B4-B716-41DE-88A4-A9E4D8DE534B}" type="presParOf" srcId="{86D6BE1C-F09D-42D2-9D52-61AA8271E4C6}" destId="{A97F1B0A-4758-45C6-9300-6E54D3D35540}" srcOrd="0" destOrd="0" presId="urn:microsoft.com/office/officeart/2005/8/layout/radial5"/>
    <dgm:cxn modelId="{A451490C-9B69-4662-8C17-196C2A200F6A}" type="presParOf" srcId="{A574B019-1F31-45D9-9D0D-5879B0339E39}" destId="{3621CB29-4617-4B66-8FB4-9C0FF2543B67}" srcOrd="8" destOrd="0" presId="urn:microsoft.com/office/officeart/2005/8/layout/radial5"/>
    <dgm:cxn modelId="{11F66409-D10A-4321-919E-CAEE09F2A3B4}" type="presParOf" srcId="{A574B019-1F31-45D9-9D0D-5879B0339E39}" destId="{8D4BAD41-3E24-439E-AA6F-040B96645112}" srcOrd="9" destOrd="0" presId="urn:microsoft.com/office/officeart/2005/8/layout/radial5"/>
    <dgm:cxn modelId="{A082B660-6F0A-4991-9A5B-A96E6B789FCF}" type="presParOf" srcId="{8D4BAD41-3E24-439E-AA6F-040B96645112}" destId="{013405F5-7448-486F-B36B-D9620DDAB32A}" srcOrd="0" destOrd="0" presId="urn:microsoft.com/office/officeart/2005/8/layout/radial5"/>
    <dgm:cxn modelId="{3A56FD2A-63E3-44F4-B01B-0D85C4096AE3}" type="presParOf" srcId="{A574B019-1F31-45D9-9D0D-5879B0339E39}" destId="{3ACE98A8-C576-4351-88A5-16C3B849674B}" srcOrd="10" destOrd="0" presId="urn:microsoft.com/office/officeart/2005/8/layout/radial5"/>
    <dgm:cxn modelId="{B6F4EF9F-8B20-46D5-B80E-B9DDFED7AE8B}" type="presParOf" srcId="{A574B019-1F31-45D9-9D0D-5879B0339E39}" destId="{266148A3-47C3-41C8-B3DF-CD35D36A367F}" srcOrd="11" destOrd="0" presId="urn:microsoft.com/office/officeart/2005/8/layout/radial5"/>
    <dgm:cxn modelId="{E0602AC6-9A03-4467-90CE-CEBF97CB7112}" type="presParOf" srcId="{266148A3-47C3-41C8-B3DF-CD35D36A367F}" destId="{D94384B3-6552-420C-8566-39CA479CDEF3}" srcOrd="0" destOrd="0" presId="urn:microsoft.com/office/officeart/2005/8/layout/radial5"/>
    <dgm:cxn modelId="{0865079B-4961-4A26-B6C4-106B0DA0E161}" type="presParOf" srcId="{A574B019-1F31-45D9-9D0D-5879B0339E39}" destId="{6207BB2E-ED0D-4760-94BC-FBEEF160D96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4C0162-E948-4E9E-863C-F64EADC01D24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03A9A64-812F-49FB-8FFB-9A866F708D67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600" dirty="0" smtClean="0">
              <a:latin typeface="Arial" panose="020B0604020202020204" pitchFamily="34" charset="0"/>
              <a:cs typeface="Arial" panose="020B0604020202020204" pitchFamily="34" charset="0"/>
            </a:rPr>
            <a:t>Data Refresh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23F23A-4104-4EA2-8374-C05FD423F195}" type="parTrans" cxnId="{D9985A42-F36B-4DF5-8803-8A94487FAE0A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D5DC06-5DA8-407E-B5BD-4C32362EFD5C}" type="sibTrans" cxnId="{D9985A42-F36B-4DF5-8803-8A94487FAE0A}">
      <dgm:prSet custT="1"/>
      <dgm:spPr>
        <a:solidFill>
          <a:srgbClr val="007A87"/>
        </a:solidFill>
      </dgm:spPr>
      <dgm:t>
        <a:bodyPr/>
        <a:lstStyle/>
        <a:p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942D83-521E-4141-B956-F69F04D16E8C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600" dirty="0" smtClean="0">
              <a:latin typeface="Arial" panose="020B0604020202020204" pitchFamily="34" charset="0"/>
              <a:cs typeface="Arial" panose="020B0604020202020204" pitchFamily="34" charset="0"/>
            </a:rPr>
            <a:t>Providers Above Threshold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AE6F44-160C-4472-A8BF-E621F76BC10E}" type="parTrans" cxnId="{2F22214C-34A5-44FF-8948-F30D29B2B210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C8354-5804-4C5A-A9B7-627380B8DE19}" type="sibTrans" cxnId="{2F22214C-34A5-44FF-8948-F30D29B2B210}">
      <dgm:prSet custT="1"/>
      <dgm:spPr>
        <a:solidFill>
          <a:srgbClr val="007A87"/>
        </a:solidFill>
      </dgm:spPr>
      <dgm:t>
        <a:bodyPr/>
        <a:lstStyle/>
        <a:p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568715-FD7B-4DA4-BC67-4CC36A1C2980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600" dirty="0" smtClean="0">
              <a:latin typeface="Arial" panose="020B0604020202020204" pitchFamily="34" charset="0"/>
              <a:cs typeface="Arial" panose="020B0604020202020204" pitchFamily="34" charset="0"/>
            </a:rPr>
            <a:t>Records Request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EB26DB-B2CC-4661-8515-D91655346B41}" type="parTrans" cxnId="{2F2ED4CA-1BF4-4976-823A-FD8F3D2DA46B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1EF619-202E-44BE-894A-F9E24072FBAC}" type="sibTrans" cxnId="{2F2ED4CA-1BF4-4976-823A-FD8F3D2DA46B}">
      <dgm:prSet custT="1"/>
      <dgm:spPr>
        <a:solidFill>
          <a:srgbClr val="007A87"/>
        </a:solidFill>
      </dgm:spPr>
      <dgm:t>
        <a:bodyPr/>
        <a:lstStyle/>
        <a:p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10CE27-3384-4D01-A34F-A95991749615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600" dirty="0" smtClean="0">
              <a:latin typeface="Arial" panose="020B0604020202020204" pitchFamily="34" charset="0"/>
              <a:cs typeface="Arial" panose="020B0604020202020204" pitchFamily="34" charset="0"/>
            </a:rPr>
            <a:t>Focused Review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69E700-4A9C-4BBE-9B3F-FFA673034E31}" type="parTrans" cxnId="{B60A85C2-B9B9-4ED8-95AD-4B96FC4064F1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4B4981-660E-4D21-AAAF-9DBFD3CF14CC}" type="sibTrans" cxnId="{B60A85C2-B9B9-4ED8-95AD-4B96FC4064F1}">
      <dgm:prSet custT="1"/>
      <dgm:spPr>
        <a:solidFill>
          <a:srgbClr val="007A87"/>
        </a:solidFill>
      </dgm:spPr>
      <dgm:t>
        <a:bodyPr/>
        <a:lstStyle/>
        <a:p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D457E2-3A8B-4033-ABA3-0AC98B47B1ED}">
      <dgm:prSet phldrT="[Text]" custT="1"/>
      <dgm:spPr>
        <a:solidFill>
          <a:srgbClr val="005E68"/>
        </a:solidFill>
      </dgm:spPr>
      <dgm:t>
        <a:bodyPr/>
        <a:lstStyle/>
        <a:p>
          <a:r>
            <a:rPr lang="en-CA" sz="1600" dirty="0" smtClean="0">
              <a:latin typeface="Arial" panose="020B0604020202020204" pitchFamily="34" charset="0"/>
              <a:cs typeface="Arial" panose="020B0604020202020204" pitchFamily="34" charset="0"/>
            </a:rPr>
            <a:t>EOC Recovery Notice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6C7AEC-6D5E-4BBC-98EF-D4BAACF15FF6}" type="parTrans" cxnId="{C271B847-0FC0-4FE6-99CD-4417B71B989D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A3B2CA-6EF6-48E3-82BA-E3EFA7EC989B}" type="sibTrans" cxnId="{C271B847-0FC0-4FE6-99CD-4417B71B989D}">
      <dgm:prSet custT="1"/>
      <dgm:spPr>
        <a:solidFill>
          <a:srgbClr val="007A87"/>
        </a:solidFill>
      </dgm:spPr>
      <dgm:t>
        <a:bodyPr/>
        <a:lstStyle/>
        <a:p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CEE4F1-41B6-49AD-BB44-B55C3306E373}" type="pres">
      <dgm:prSet presAssocID="{874C0162-E948-4E9E-863C-F64EADC01D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CDFE7C7-1D65-496E-ADDB-E2FFD9BC3E33}" type="pres">
      <dgm:prSet presAssocID="{A03A9A64-812F-49FB-8FFB-9A866F708D6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71BB36A-1F36-40FB-85EE-F5A2C1DA1AD4}" type="pres">
      <dgm:prSet presAssocID="{D0D5DC06-5DA8-407E-B5BD-4C32362EFD5C}" presName="sibTrans" presStyleLbl="sibTrans2D1" presStyleIdx="0" presStyleCnt="5"/>
      <dgm:spPr/>
      <dgm:t>
        <a:bodyPr/>
        <a:lstStyle/>
        <a:p>
          <a:endParaRPr lang="en-CA"/>
        </a:p>
      </dgm:t>
    </dgm:pt>
    <dgm:pt modelId="{1202621E-D5B0-4AB5-A904-F4912F8C581A}" type="pres">
      <dgm:prSet presAssocID="{D0D5DC06-5DA8-407E-B5BD-4C32362EFD5C}" presName="connectorText" presStyleLbl="sibTrans2D1" presStyleIdx="0" presStyleCnt="5"/>
      <dgm:spPr/>
      <dgm:t>
        <a:bodyPr/>
        <a:lstStyle/>
        <a:p>
          <a:endParaRPr lang="en-CA"/>
        </a:p>
      </dgm:t>
    </dgm:pt>
    <dgm:pt modelId="{FD6B2276-2CFA-4A29-A0E8-AEACC1CC69E0}" type="pres">
      <dgm:prSet presAssocID="{BE942D83-521E-4141-B956-F69F04D16E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0DF2E87-923B-432C-A1A5-D3774C1640D1}" type="pres">
      <dgm:prSet presAssocID="{BE8C8354-5804-4C5A-A9B7-627380B8DE19}" presName="sibTrans" presStyleLbl="sibTrans2D1" presStyleIdx="1" presStyleCnt="5"/>
      <dgm:spPr/>
      <dgm:t>
        <a:bodyPr/>
        <a:lstStyle/>
        <a:p>
          <a:endParaRPr lang="en-CA"/>
        </a:p>
      </dgm:t>
    </dgm:pt>
    <dgm:pt modelId="{45F0DCBF-649D-4A90-A3C5-BB7114473B63}" type="pres">
      <dgm:prSet presAssocID="{BE8C8354-5804-4C5A-A9B7-627380B8DE19}" presName="connectorText" presStyleLbl="sibTrans2D1" presStyleIdx="1" presStyleCnt="5"/>
      <dgm:spPr/>
      <dgm:t>
        <a:bodyPr/>
        <a:lstStyle/>
        <a:p>
          <a:endParaRPr lang="en-CA"/>
        </a:p>
      </dgm:t>
    </dgm:pt>
    <dgm:pt modelId="{0E7074D5-7314-470C-9366-4E4560F14CC6}" type="pres">
      <dgm:prSet presAssocID="{00568715-FD7B-4DA4-BC67-4CC36A1C298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D11B0AC-9F53-4BEC-B7E5-A28774E70ED8}" type="pres">
      <dgm:prSet presAssocID="{171EF619-202E-44BE-894A-F9E24072FBAC}" presName="sibTrans" presStyleLbl="sibTrans2D1" presStyleIdx="2" presStyleCnt="5"/>
      <dgm:spPr/>
      <dgm:t>
        <a:bodyPr/>
        <a:lstStyle/>
        <a:p>
          <a:endParaRPr lang="en-CA"/>
        </a:p>
      </dgm:t>
    </dgm:pt>
    <dgm:pt modelId="{E7C59852-8BCE-4462-821B-DAA48E96F318}" type="pres">
      <dgm:prSet presAssocID="{171EF619-202E-44BE-894A-F9E24072FBAC}" presName="connectorText" presStyleLbl="sibTrans2D1" presStyleIdx="2" presStyleCnt="5"/>
      <dgm:spPr/>
      <dgm:t>
        <a:bodyPr/>
        <a:lstStyle/>
        <a:p>
          <a:endParaRPr lang="en-CA"/>
        </a:p>
      </dgm:t>
    </dgm:pt>
    <dgm:pt modelId="{2BDB043D-35D8-46DD-832A-561EFFE6C202}" type="pres">
      <dgm:prSet presAssocID="{9010CE27-3384-4D01-A34F-A959917496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9F87337-0CCC-4547-94FB-D81545AB9934}" type="pres">
      <dgm:prSet presAssocID="{B54B4981-660E-4D21-AAAF-9DBFD3CF14CC}" presName="sibTrans" presStyleLbl="sibTrans2D1" presStyleIdx="3" presStyleCnt="5"/>
      <dgm:spPr/>
      <dgm:t>
        <a:bodyPr/>
        <a:lstStyle/>
        <a:p>
          <a:endParaRPr lang="en-CA"/>
        </a:p>
      </dgm:t>
    </dgm:pt>
    <dgm:pt modelId="{18A3C45D-20BB-44DE-9755-F34691255B3B}" type="pres">
      <dgm:prSet presAssocID="{B54B4981-660E-4D21-AAAF-9DBFD3CF14CC}" presName="connectorText" presStyleLbl="sibTrans2D1" presStyleIdx="3" presStyleCnt="5"/>
      <dgm:spPr/>
      <dgm:t>
        <a:bodyPr/>
        <a:lstStyle/>
        <a:p>
          <a:endParaRPr lang="en-CA"/>
        </a:p>
      </dgm:t>
    </dgm:pt>
    <dgm:pt modelId="{C66850A3-049A-4AA0-B6FE-8826CDDDB443}" type="pres">
      <dgm:prSet presAssocID="{97D457E2-3A8B-4033-ABA3-0AC98B47B1E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D1B7C69-C195-451D-AE47-586A869C2188}" type="pres">
      <dgm:prSet presAssocID="{1AA3B2CA-6EF6-48E3-82BA-E3EFA7EC989B}" presName="sibTrans" presStyleLbl="sibTrans2D1" presStyleIdx="4" presStyleCnt="5"/>
      <dgm:spPr/>
      <dgm:t>
        <a:bodyPr/>
        <a:lstStyle/>
        <a:p>
          <a:endParaRPr lang="en-CA"/>
        </a:p>
      </dgm:t>
    </dgm:pt>
    <dgm:pt modelId="{994360D1-48A5-4E90-8E0F-65E98629DB8A}" type="pres">
      <dgm:prSet presAssocID="{1AA3B2CA-6EF6-48E3-82BA-E3EFA7EC989B}" presName="connectorText" presStyleLbl="sibTrans2D1" presStyleIdx="4" presStyleCnt="5"/>
      <dgm:spPr/>
      <dgm:t>
        <a:bodyPr/>
        <a:lstStyle/>
        <a:p>
          <a:endParaRPr lang="en-CA"/>
        </a:p>
      </dgm:t>
    </dgm:pt>
  </dgm:ptLst>
  <dgm:cxnLst>
    <dgm:cxn modelId="{4B9DEB63-C84B-439C-A3CB-F55AE6151105}" type="presOf" srcId="{00568715-FD7B-4DA4-BC67-4CC36A1C2980}" destId="{0E7074D5-7314-470C-9366-4E4560F14CC6}" srcOrd="0" destOrd="0" presId="urn:microsoft.com/office/officeart/2005/8/layout/cycle2"/>
    <dgm:cxn modelId="{D9985A42-F36B-4DF5-8803-8A94487FAE0A}" srcId="{874C0162-E948-4E9E-863C-F64EADC01D24}" destId="{A03A9A64-812F-49FB-8FFB-9A866F708D67}" srcOrd="0" destOrd="0" parTransId="{0E23F23A-4104-4EA2-8374-C05FD423F195}" sibTransId="{D0D5DC06-5DA8-407E-B5BD-4C32362EFD5C}"/>
    <dgm:cxn modelId="{3F936BDF-CA15-47D9-BACC-17DFA3B7A989}" type="presOf" srcId="{B54B4981-660E-4D21-AAAF-9DBFD3CF14CC}" destId="{A9F87337-0CCC-4547-94FB-D81545AB9934}" srcOrd="0" destOrd="0" presId="urn:microsoft.com/office/officeart/2005/8/layout/cycle2"/>
    <dgm:cxn modelId="{8330211E-99D7-44DD-88FC-EF367BE05845}" type="presOf" srcId="{171EF619-202E-44BE-894A-F9E24072FBAC}" destId="{ED11B0AC-9F53-4BEC-B7E5-A28774E70ED8}" srcOrd="0" destOrd="0" presId="urn:microsoft.com/office/officeart/2005/8/layout/cycle2"/>
    <dgm:cxn modelId="{B62A64A6-759F-457C-8AFC-8DFD5DCBD653}" type="presOf" srcId="{97D457E2-3A8B-4033-ABA3-0AC98B47B1ED}" destId="{C66850A3-049A-4AA0-B6FE-8826CDDDB443}" srcOrd="0" destOrd="0" presId="urn:microsoft.com/office/officeart/2005/8/layout/cycle2"/>
    <dgm:cxn modelId="{3B215964-0907-4F21-A2CD-5A33A4E3F4BC}" type="presOf" srcId="{BE942D83-521E-4141-B956-F69F04D16E8C}" destId="{FD6B2276-2CFA-4A29-A0E8-AEACC1CC69E0}" srcOrd="0" destOrd="0" presId="urn:microsoft.com/office/officeart/2005/8/layout/cycle2"/>
    <dgm:cxn modelId="{5D9C005A-F120-4829-93FE-2EB1FCE06C24}" type="presOf" srcId="{874C0162-E948-4E9E-863C-F64EADC01D24}" destId="{6ECEE4F1-41B6-49AD-BB44-B55C3306E373}" srcOrd="0" destOrd="0" presId="urn:microsoft.com/office/officeart/2005/8/layout/cycle2"/>
    <dgm:cxn modelId="{2F2ED4CA-1BF4-4976-823A-FD8F3D2DA46B}" srcId="{874C0162-E948-4E9E-863C-F64EADC01D24}" destId="{00568715-FD7B-4DA4-BC67-4CC36A1C2980}" srcOrd="2" destOrd="0" parTransId="{3EEB26DB-B2CC-4661-8515-D91655346B41}" sibTransId="{171EF619-202E-44BE-894A-F9E24072FBAC}"/>
    <dgm:cxn modelId="{B60A85C2-B9B9-4ED8-95AD-4B96FC4064F1}" srcId="{874C0162-E948-4E9E-863C-F64EADC01D24}" destId="{9010CE27-3384-4D01-A34F-A95991749615}" srcOrd="3" destOrd="0" parTransId="{EB69E700-4A9C-4BBE-9B3F-FFA673034E31}" sibTransId="{B54B4981-660E-4D21-AAAF-9DBFD3CF14CC}"/>
    <dgm:cxn modelId="{32E5BAB0-53D7-4207-978F-84DED9221654}" type="presOf" srcId="{B54B4981-660E-4D21-AAAF-9DBFD3CF14CC}" destId="{18A3C45D-20BB-44DE-9755-F34691255B3B}" srcOrd="1" destOrd="0" presId="urn:microsoft.com/office/officeart/2005/8/layout/cycle2"/>
    <dgm:cxn modelId="{3E13D486-B6A2-433D-8CEF-ACBDA1EFA5B5}" type="presOf" srcId="{1AA3B2CA-6EF6-48E3-82BA-E3EFA7EC989B}" destId="{DD1B7C69-C195-451D-AE47-586A869C2188}" srcOrd="0" destOrd="0" presId="urn:microsoft.com/office/officeart/2005/8/layout/cycle2"/>
    <dgm:cxn modelId="{32715082-E907-4FB2-932D-2055A8359691}" type="presOf" srcId="{9010CE27-3384-4D01-A34F-A95991749615}" destId="{2BDB043D-35D8-46DD-832A-561EFFE6C202}" srcOrd="0" destOrd="0" presId="urn:microsoft.com/office/officeart/2005/8/layout/cycle2"/>
    <dgm:cxn modelId="{C271B847-0FC0-4FE6-99CD-4417B71B989D}" srcId="{874C0162-E948-4E9E-863C-F64EADC01D24}" destId="{97D457E2-3A8B-4033-ABA3-0AC98B47B1ED}" srcOrd="4" destOrd="0" parTransId="{C16C7AEC-6D5E-4BBC-98EF-D4BAACF15FF6}" sibTransId="{1AA3B2CA-6EF6-48E3-82BA-E3EFA7EC989B}"/>
    <dgm:cxn modelId="{2570FEFC-D240-42D6-A65C-E870570D81C6}" type="presOf" srcId="{D0D5DC06-5DA8-407E-B5BD-4C32362EFD5C}" destId="{1202621E-D5B0-4AB5-A904-F4912F8C581A}" srcOrd="1" destOrd="0" presId="urn:microsoft.com/office/officeart/2005/8/layout/cycle2"/>
    <dgm:cxn modelId="{6388DEF5-922E-4364-915C-1AF476DCF88F}" type="presOf" srcId="{D0D5DC06-5DA8-407E-B5BD-4C32362EFD5C}" destId="{571BB36A-1F36-40FB-85EE-F5A2C1DA1AD4}" srcOrd="0" destOrd="0" presId="urn:microsoft.com/office/officeart/2005/8/layout/cycle2"/>
    <dgm:cxn modelId="{2F22214C-34A5-44FF-8948-F30D29B2B210}" srcId="{874C0162-E948-4E9E-863C-F64EADC01D24}" destId="{BE942D83-521E-4141-B956-F69F04D16E8C}" srcOrd="1" destOrd="0" parTransId="{68AE6F44-160C-4472-A8BF-E621F76BC10E}" sibTransId="{BE8C8354-5804-4C5A-A9B7-627380B8DE19}"/>
    <dgm:cxn modelId="{BBE7BA70-BEDC-4980-8862-9AA9AC07E64F}" type="presOf" srcId="{BE8C8354-5804-4C5A-A9B7-627380B8DE19}" destId="{45F0DCBF-649D-4A90-A3C5-BB7114473B63}" srcOrd="1" destOrd="0" presId="urn:microsoft.com/office/officeart/2005/8/layout/cycle2"/>
    <dgm:cxn modelId="{CD326653-765A-4C1C-8877-45852AF345BF}" type="presOf" srcId="{BE8C8354-5804-4C5A-A9B7-627380B8DE19}" destId="{60DF2E87-923B-432C-A1A5-D3774C1640D1}" srcOrd="0" destOrd="0" presId="urn:microsoft.com/office/officeart/2005/8/layout/cycle2"/>
    <dgm:cxn modelId="{AADB8C16-DBAA-4D59-A504-DC4371E28DFF}" type="presOf" srcId="{1AA3B2CA-6EF6-48E3-82BA-E3EFA7EC989B}" destId="{994360D1-48A5-4E90-8E0F-65E98629DB8A}" srcOrd="1" destOrd="0" presId="urn:microsoft.com/office/officeart/2005/8/layout/cycle2"/>
    <dgm:cxn modelId="{697180F7-4379-4012-802B-602EF81244A7}" type="presOf" srcId="{171EF619-202E-44BE-894A-F9E24072FBAC}" destId="{E7C59852-8BCE-4462-821B-DAA48E96F318}" srcOrd="1" destOrd="0" presId="urn:microsoft.com/office/officeart/2005/8/layout/cycle2"/>
    <dgm:cxn modelId="{68266AC8-FD9C-4682-B48C-1D5B5FF2D72B}" type="presOf" srcId="{A03A9A64-812F-49FB-8FFB-9A866F708D67}" destId="{ECDFE7C7-1D65-496E-ADDB-E2FFD9BC3E33}" srcOrd="0" destOrd="0" presId="urn:microsoft.com/office/officeart/2005/8/layout/cycle2"/>
    <dgm:cxn modelId="{36417453-CB79-4D19-8E14-1E354E5035DF}" type="presParOf" srcId="{6ECEE4F1-41B6-49AD-BB44-B55C3306E373}" destId="{ECDFE7C7-1D65-496E-ADDB-E2FFD9BC3E33}" srcOrd="0" destOrd="0" presId="urn:microsoft.com/office/officeart/2005/8/layout/cycle2"/>
    <dgm:cxn modelId="{D1A16F0B-0513-44CC-9677-3AC30B0536C4}" type="presParOf" srcId="{6ECEE4F1-41B6-49AD-BB44-B55C3306E373}" destId="{571BB36A-1F36-40FB-85EE-F5A2C1DA1AD4}" srcOrd="1" destOrd="0" presId="urn:microsoft.com/office/officeart/2005/8/layout/cycle2"/>
    <dgm:cxn modelId="{66C69A7A-7252-4E4C-8B79-0DE1B05D2184}" type="presParOf" srcId="{571BB36A-1F36-40FB-85EE-F5A2C1DA1AD4}" destId="{1202621E-D5B0-4AB5-A904-F4912F8C581A}" srcOrd="0" destOrd="0" presId="urn:microsoft.com/office/officeart/2005/8/layout/cycle2"/>
    <dgm:cxn modelId="{7ABC337A-BE6E-438C-BAAB-E842CAF8A7B2}" type="presParOf" srcId="{6ECEE4F1-41B6-49AD-BB44-B55C3306E373}" destId="{FD6B2276-2CFA-4A29-A0E8-AEACC1CC69E0}" srcOrd="2" destOrd="0" presId="urn:microsoft.com/office/officeart/2005/8/layout/cycle2"/>
    <dgm:cxn modelId="{5541D6EC-5488-42A4-A1D5-9B52CF57470C}" type="presParOf" srcId="{6ECEE4F1-41B6-49AD-BB44-B55C3306E373}" destId="{60DF2E87-923B-432C-A1A5-D3774C1640D1}" srcOrd="3" destOrd="0" presId="urn:microsoft.com/office/officeart/2005/8/layout/cycle2"/>
    <dgm:cxn modelId="{5A159B51-9D56-4C8E-B10D-3294DC560ACF}" type="presParOf" srcId="{60DF2E87-923B-432C-A1A5-D3774C1640D1}" destId="{45F0DCBF-649D-4A90-A3C5-BB7114473B63}" srcOrd="0" destOrd="0" presId="urn:microsoft.com/office/officeart/2005/8/layout/cycle2"/>
    <dgm:cxn modelId="{A336D62E-F7E9-4986-9302-30DFFBD9F60E}" type="presParOf" srcId="{6ECEE4F1-41B6-49AD-BB44-B55C3306E373}" destId="{0E7074D5-7314-470C-9366-4E4560F14CC6}" srcOrd="4" destOrd="0" presId="urn:microsoft.com/office/officeart/2005/8/layout/cycle2"/>
    <dgm:cxn modelId="{2A925CC8-77C9-416F-8B7D-19A8DB3FCC8C}" type="presParOf" srcId="{6ECEE4F1-41B6-49AD-BB44-B55C3306E373}" destId="{ED11B0AC-9F53-4BEC-B7E5-A28774E70ED8}" srcOrd="5" destOrd="0" presId="urn:microsoft.com/office/officeart/2005/8/layout/cycle2"/>
    <dgm:cxn modelId="{097922E8-64D8-4D76-A9E3-8640C5CF5927}" type="presParOf" srcId="{ED11B0AC-9F53-4BEC-B7E5-A28774E70ED8}" destId="{E7C59852-8BCE-4462-821B-DAA48E96F318}" srcOrd="0" destOrd="0" presId="urn:microsoft.com/office/officeart/2005/8/layout/cycle2"/>
    <dgm:cxn modelId="{F10DB1D7-AE6F-4CD5-8DE4-0280FD02FA9D}" type="presParOf" srcId="{6ECEE4F1-41B6-49AD-BB44-B55C3306E373}" destId="{2BDB043D-35D8-46DD-832A-561EFFE6C202}" srcOrd="6" destOrd="0" presId="urn:microsoft.com/office/officeart/2005/8/layout/cycle2"/>
    <dgm:cxn modelId="{C788C99F-A145-4A6D-8AEE-8633F36D7262}" type="presParOf" srcId="{6ECEE4F1-41B6-49AD-BB44-B55C3306E373}" destId="{A9F87337-0CCC-4547-94FB-D81545AB9934}" srcOrd="7" destOrd="0" presId="urn:microsoft.com/office/officeart/2005/8/layout/cycle2"/>
    <dgm:cxn modelId="{D476281C-473B-4508-B670-038248465264}" type="presParOf" srcId="{A9F87337-0CCC-4547-94FB-D81545AB9934}" destId="{18A3C45D-20BB-44DE-9755-F34691255B3B}" srcOrd="0" destOrd="0" presId="urn:microsoft.com/office/officeart/2005/8/layout/cycle2"/>
    <dgm:cxn modelId="{29A6CE73-C2B4-4D5B-88F3-4FE9652F28E5}" type="presParOf" srcId="{6ECEE4F1-41B6-49AD-BB44-B55C3306E373}" destId="{C66850A3-049A-4AA0-B6FE-8826CDDDB443}" srcOrd="8" destOrd="0" presId="urn:microsoft.com/office/officeart/2005/8/layout/cycle2"/>
    <dgm:cxn modelId="{DF498F83-629B-498C-B6F2-7F705F1F7069}" type="presParOf" srcId="{6ECEE4F1-41B6-49AD-BB44-B55C3306E373}" destId="{DD1B7C69-C195-451D-AE47-586A869C2188}" srcOrd="9" destOrd="0" presId="urn:microsoft.com/office/officeart/2005/8/layout/cycle2"/>
    <dgm:cxn modelId="{FDE68F36-87BD-4A00-B983-FEBE3E9884F5}" type="presParOf" srcId="{DD1B7C69-C195-451D-AE47-586A869C2188}" destId="{994360D1-48A5-4E90-8E0F-65E98629DB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488BE-392E-43A4-A06A-D148A081DBE8}">
      <dsp:nvSpPr>
        <dsp:cNvPr id="0" name=""/>
        <dsp:cNvSpPr/>
      </dsp:nvSpPr>
      <dsp:spPr>
        <a:xfrm>
          <a:off x="6661541" y="2972600"/>
          <a:ext cx="976625" cy="46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37"/>
              </a:lnTo>
              <a:lnTo>
                <a:pt x="976625" y="316737"/>
              </a:lnTo>
              <a:lnTo>
                <a:pt x="976625" y="46478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BEE4E-88B0-4164-9571-A07BCE04E7AF}">
      <dsp:nvSpPr>
        <dsp:cNvPr id="0" name=""/>
        <dsp:cNvSpPr/>
      </dsp:nvSpPr>
      <dsp:spPr>
        <a:xfrm>
          <a:off x="5684916" y="2972600"/>
          <a:ext cx="976625" cy="464784"/>
        </a:xfrm>
        <a:custGeom>
          <a:avLst/>
          <a:gdLst/>
          <a:ahLst/>
          <a:cxnLst/>
          <a:rect l="0" t="0" r="0" b="0"/>
          <a:pathLst>
            <a:path>
              <a:moveTo>
                <a:pt x="976625" y="0"/>
              </a:moveTo>
              <a:lnTo>
                <a:pt x="976625" y="316737"/>
              </a:lnTo>
              <a:lnTo>
                <a:pt x="0" y="316737"/>
              </a:lnTo>
              <a:lnTo>
                <a:pt x="0" y="464784"/>
              </a:lnTo>
            </a:path>
          </a:pathLst>
        </a:custGeom>
        <a:noFill/>
        <a:ln w="25400" cap="flat" cmpd="sng" algn="ctr">
          <a:solidFill>
            <a:srgbClr val="007A8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4709E-C7EA-4597-9CF8-DF7272EF124A}">
      <dsp:nvSpPr>
        <dsp:cNvPr id="0" name=""/>
        <dsp:cNvSpPr/>
      </dsp:nvSpPr>
      <dsp:spPr>
        <a:xfrm>
          <a:off x="3731666" y="1493013"/>
          <a:ext cx="2929875" cy="46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37"/>
              </a:lnTo>
              <a:lnTo>
                <a:pt x="2929875" y="316737"/>
              </a:lnTo>
              <a:lnTo>
                <a:pt x="2929875" y="46478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91712-EC1E-45BD-9B15-FC7493473C6C}">
      <dsp:nvSpPr>
        <dsp:cNvPr id="0" name=""/>
        <dsp:cNvSpPr/>
      </dsp:nvSpPr>
      <dsp:spPr>
        <a:xfrm>
          <a:off x="3731666" y="1493013"/>
          <a:ext cx="976625" cy="464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37"/>
              </a:lnTo>
              <a:lnTo>
                <a:pt x="976625" y="316737"/>
              </a:lnTo>
              <a:lnTo>
                <a:pt x="976625" y="46478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BDD84-5872-4903-B3CC-6D4986A1DC9C}">
      <dsp:nvSpPr>
        <dsp:cNvPr id="0" name=""/>
        <dsp:cNvSpPr/>
      </dsp:nvSpPr>
      <dsp:spPr>
        <a:xfrm>
          <a:off x="2755041" y="1493013"/>
          <a:ext cx="976625" cy="464784"/>
        </a:xfrm>
        <a:custGeom>
          <a:avLst/>
          <a:gdLst/>
          <a:ahLst/>
          <a:cxnLst/>
          <a:rect l="0" t="0" r="0" b="0"/>
          <a:pathLst>
            <a:path>
              <a:moveTo>
                <a:pt x="976625" y="0"/>
              </a:moveTo>
              <a:lnTo>
                <a:pt x="976625" y="316737"/>
              </a:lnTo>
              <a:lnTo>
                <a:pt x="0" y="316737"/>
              </a:lnTo>
              <a:lnTo>
                <a:pt x="0" y="46478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F4F90-9878-476E-858D-0FEDAC773E29}">
      <dsp:nvSpPr>
        <dsp:cNvPr id="0" name=""/>
        <dsp:cNvSpPr/>
      </dsp:nvSpPr>
      <dsp:spPr>
        <a:xfrm>
          <a:off x="801791" y="1493013"/>
          <a:ext cx="2929875" cy="464784"/>
        </a:xfrm>
        <a:custGeom>
          <a:avLst/>
          <a:gdLst/>
          <a:ahLst/>
          <a:cxnLst/>
          <a:rect l="0" t="0" r="0" b="0"/>
          <a:pathLst>
            <a:path>
              <a:moveTo>
                <a:pt x="2929875" y="0"/>
              </a:moveTo>
              <a:lnTo>
                <a:pt x="2929875" y="316737"/>
              </a:lnTo>
              <a:lnTo>
                <a:pt x="0" y="316737"/>
              </a:lnTo>
              <a:lnTo>
                <a:pt x="0" y="46478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ED40B-A975-4FDA-94A6-E3B69B202229}">
      <dsp:nvSpPr>
        <dsp:cNvPr id="0" name=""/>
        <dsp:cNvSpPr/>
      </dsp:nvSpPr>
      <dsp:spPr>
        <a:xfrm>
          <a:off x="2932610" y="478211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50917-047E-42DF-9239-EB06CB604C45}">
      <dsp:nvSpPr>
        <dsp:cNvPr id="0" name=""/>
        <dsp:cNvSpPr/>
      </dsp:nvSpPr>
      <dsp:spPr>
        <a:xfrm>
          <a:off x="3110178" y="646900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 Services Branch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9901" y="676623"/>
        <a:ext cx="1538667" cy="955356"/>
      </dsp:txXfrm>
    </dsp:sp>
    <dsp:sp modelId="{82D65E7B-8A92-4B78-938B-51746EFC3ABC}">
      <dsp:nvSpPr>
        <dsp:cNvPr id="0" name=""/>
        <dsp:cNvSpPr/>
      </dsp:nvSpPr>
      <dsp:spPr>
        <a:xfrm>
          <a:off x="2735" y="1957798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82EF1-E8D4-41F2-AC75-E6831B576CDF}">
      <dsp:nvSpPr>
        <dsp:cNvPr id="0" name=""/>
        <dsp:cNvSpPr/>
      </dsp:nvSpPr>
      <dsp:spPr>
        <a:xfrm>
          <a:off x="180303" y="2126487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Eligibility Programs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026" y="2156210"/>
        <a:ext cx="1538667" cy="955356"/>
      </dsp:txXfrm>
    </dsp:sp>
    <dsp:sp modelId="{5100E657-6223-42E2-AD80-5A47053C6E8B}">
      <dsp:nvSpPr>
        <dsp:cNvPr id="0" name=""/>
        <dsp:cNvSpPr/>
      </dsp:nvSpPr>
      <dsp:spPr>
        <a:xfrm>
          <a:off x="1955985" y="1957798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72C4B-6DA9-40BB-B354-AEFCE4BD9D4E}">
      <dsp:nvSpPr>
        <dsp:cNvPr id="0" name=""/>
        <dsp:cNvSpPr/>
      </dsp:nvSpPr>
      <dsp:spPr>
        <a:xfrm>
          <a:off x="2133553" y="2126487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Provider Policy and Program Design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3276" y="2156210"/>
        <a:ext cx="1538667" cy="955356"/>
      </dsp:txXfrm>
    </dsp:sp>
    <dsp:sp modelId="{967EB2B2-BA61-4C87-9759-647B0656C4A1}">
      <dsp:nvSpPr>
        <dsp:cNvPr id="0" name=""/>
        <dsp:cNvSpPr/>
      </dsp:nvSpPr>
      <dsp:spPr>
        <a:xfrm>
          <a:off x="3909235" y="1957798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5CA8D-AEC1-4573-A4D4-A27EA2041B70}">
      <dsp:nvSpPr>
        <dsp:cNvPr id="0" name=""/>
        <dsp:cNvSpPr/>
      </dsp:nvSpPr>
      <dsp:spPr>
        <a:xfrm>
          <a:off x="4086803" y="2126487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Provider Facility Payment Unit</a:t>
          </a:r>
        </a:p>
      </dsp:txBody>
      <dsp:txXfrm>
        <a:off x="4116526" y="2156210"/>
        <a:ext cx="1538667" cy="955356"/>
      </dsp:txXfrm>
    </dsp:sp>
    <dsp:sp modelId="{5912CFCD-892B-42E6-AD52-8A362DE023F7}">
      <dsp:nvSpPr>
        <dsp:cNvPr id="0" name=""/>
        <dsp:cNvSpPr/>
      </dsp:nvSpPr>
      <dsp:spPr>
        <a:xfrm>
          <a:off x="5862485" y="1957798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0A187-BB95-417F-BAD3-AFC2D072B514}">
      <dsp:nvSpPr>
        <dsp:cNvPr id="0" name=""/>
        <dsp:cNvSpPr/>
      </dsp:nvSpPr>
      <dsp:spPr>
        <a:xfrm>
          <a:off x="6040053" y="2126487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Payment Accountability and Stakeholder Services Unit</a:t>
          </a:r>
        </a:p>
      </dsp:txBody>
      <dsp:txXfrm>
        <a:off x="6069776" y="2156210"/>
        <a:ext cx="1538667" cy="955356"/>
      </dsp:txXfrm>
    </dsp:sp>
    <dsp:sp modelId="{EEFC9A34-F2D8-4416-BD56-C60AEEFE02C4}">
      <dsp:nvSpPr>
        <dsp:cNvPr id="0" name=""/>
        <dsp:cNvSpPr/>
      </dsp:nvSpPr>
      <dsp:spPr>
        <a:xfrm>
          <a:off x="4885860" y="3437384"/>
          <a:ext cx="1598113" cy="1014802"/>
        </a:xfrm>
        <a:prstGeom prst="roundRect">
          <a:avLst>
            <a:gd name="adj" fmla="val 10000"/>
          </a:avLst>
        </a:prstGeom>
        <a:solidFill>
          <a:srgbClr val="007A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6DAA0-A08A-40E0-B375-16C10032E329}">
      <dsp:nvSpPr>
        <dsp:cNvPr id="0" name=""/>
        <dsp:cNvSpPr/>
      </dsp:nvSpPr>
      <dsp:spPr>
        <a:xfrm>
          <a:off x="5063428" y="3606074"/>
          <a:ext cx="1598113" cy="101480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7A87">
              <a:alpha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Payment Accountability</a:t>
          </a:r>
        </a:p>
      </dsp:txBody>
      <dsp:txXfrm>
        <a:off x="5093151" y="3635797"/>
        <a:ext cx="1538667" cy="955356"/>
      </dsp:txXfrm>
    </dsp:sp>
    <dsp:sp modelId="{AC76476F-81C7-4E47-B054-0FAC8A0B1A9A}">
      <dsp:nvSpPr>
        <dsp:cNvPr id="0" name=""/>
        <dsp:cNvSpPr/>
      </dsp:nvSpPr>
      <dsp:spPr>
        <a:xfrm>
          <a:off x="6839110" y="3437384"/>
          <a:ext cx="1598113" cy="101480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75F68-B99B-4634-B79C-AA7423A5E977}">
      <dsp:nvSpPr>
        <dsp:cNvPr id="0" name=""/>
        <dsp:cNvSpPr/>
      </dsp:nvSpPr>
      <dsp:spPr>
        <a:xfrm>
          <a:off x="7016678" y="3606074"/>
          <a:ext cx="1598113" cy="1014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BF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Payment Programs and Partnerships</a:t>
          </a:r>
        </a:p>
      </dsp:txBody>
      <dsp:txXfrm>
        <a:off x="7046401" y="3635797"/>
        <a:ext cx="1538667" cy="955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0D170-E457-4F06-9580-BC23EC630D5D}">
      <dsp:nvSpPr>
        <dsp:cNvPr id="0" name=""/>
        <dsp:cNvSpPr/>
      </dsp:nvSpPr>
      <dsp:spPr>
        <a:xfrm>
          <a:off x="1463442" y="1069932"/>
          <a:ext cx="2559174" cy="255917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smtClean="0">
              <a:latin typeface="Arial" panose="020B0604020202020204" pitchFamily="34" charset="0"/>
              <a:cs typeface="Arial" panose="020B0604020202020204" pitchFamily="34" charset="0"/>
            </a:rPr>
            <a:t>Payment Accountability</a:t>
          </a:r>
          <a:endParaRPr lang="en-CA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8224" y="1444714"/>
        <a:ext cx="1809610" cy="1809610"/>
      </dsp:txXfrm>
    </dsp:sp>
    <dsp:sp modelId="{2C2989A2-E693-475A-B20B-F11049307E09}">
      <dsp:nvSpPr>
        <dsp:cNvPr id="0" name=""/>
        <dsp:cNvSpPr/>
      </dsp:nvSpPr>
      <dsp:spPr>
        <a:xfrm>
          <a:off x="2103236" y="42174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Senior Manager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0627" y="229565"/>
        <a:ext cx="904805" cy="904805"/>
      </dsp:txXfrm>
    </dsp:sp>
    <dsp:sp modelId="{1E45A833-6CB0-482D-B5BA-C5F5E2DF594B}">
      <dsp:nvSpPr>
        <dsp:cNvPr id="0" name=""/>
        <dsp:cNvSpPr/>
      </dsp:nvSpPr>
      <dsp:spPr>
        <a:xfrm>
          <a:off x="3406980" y="670025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>
              <a:latin typeface="Arial" panose="020B0604020202020204" pitchFamily="34" charset="0"/>
              <a:cs typeface="Arial" panose="020B0604020202020204" pitchFamily="34" charset="0"/>
            </a:rPr>
            <a:t>Senior Program Consultant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4371" y="857416"/>
        <a:ext cx="904805" cy="904805"/>
      </dsp:txXfrm>
    </dsp:sp>
    <dsp:sp modelId="{D34240C5-7BCD-4F26-869D-F9B0F2D033FB}">
      <dsp:nvSpPr>
        <dsp:cNvPr id="0" name=""/>
        <dsp:cNvSpPr/>
      </dsp:nvSpPr>
      <dsp:spPr>
        <a:xfrm>
          <a:off x="3728978" y="2080791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>
              <a:latin typeface="Arial" panose="020B0604020202020204" pitchFamily="34" charset="0"/>
              <a:cs typeface="Arial" panose="020B0604020202020204" pitchFamily="34" charset="0"/>
            </a:rPr>
            <a:t>Lead Medical Advisor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16369" y="2268182"/>
        <a:ext cx="904805" cy="904805"/>
      </dsp:txXfrm>
    </dsp:sp>
    <dsp:sp modelId="{B91D680F-AE18-4798-9A59-884C26C48020}">
      <dsp:nvSpPr>
        <dsp:cNvPr id="0" name=""/>
        <dsp:cNvSpPr/>
      </dsp:nvSpPr>
      <dsp:spPr>
        <a:xfrm>
          <a:off x="2826759" y="3212137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Clerk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4150" y="3399528"/>
        <a:ext cx="904805" cy="904805"/>
      </dsp:txXfrm>
    </dsp:sp>
    <dsp:sp modelId="{96A6D5EC-4EA5-4C46-B90C-64D0C2C258BF}">
      <dsp:nvSpPr>
        <dsp:cNvPr id="0" name=""/>
        <dsp:cNvSpPr/>
      </dsp:nvSpPr>
      <dsp:spPr>
        <a:xfrm>
          <a:off x="1379713" y="3212137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>
              <a:latin typeface="Arial" panose="020B0604020202020204" pitchFamily="34" charset="0"/>
              <a:cs typeface="Arial" panose="020B0604020202020204" pitchFamily="34" charset="0"/>
            </a:rPr>
            <a:t>Review Officer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7104" y="3399528"/>
        <a:ext cx="904805" cy="904805"/>
      </dsp:txXfrm>
    </dsp:sp>
    <dsp:sp modelId="{AFE1B06F-0456-4ED4-84A5-38418EC070BF}">
      <dsp:nvSpPr>
        <dsp:cNvPr id="0" name=""/>
        <dsp:cNvSpPr/>
      </dsp:nvSpPr>
      <dsp:spPr>
        <a:xfrm>
          <a:off x="477494" y="2080791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>
              <a:latin typeface="Arial" panose="020B0604020202020204" pitchFamily="34" charset="0"/>
              <a:cs typeface="Arial" panose="020B0604020202020204" pitchFamily="34" charset="0"/>
            </a:rPr>
            <a:t>Program Analyst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4885" y="2268182"/>
        <a:ext cx="904805" cy="904805"/>
      </dsp:txXfrm>
    </dsp:sp>
    <dsp:sp modelId="{5F5538A3-7D7F-4DF9-9187-6365B2057563}">
      <dsp:nvSpPr>
        <dsp:cNvPr id="0" name=""/>
        <dsp:cNvSpPr/>
      </dsp:nvSpPr>
      <dsp:spPr>
        <a:xfrm>
          <a:off x="799492" y="670025"/>
          <a:ext cx="1279587" cy="127958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>
              <a:latin typeface="Arial" panose="020B0604020202020204" pitchFamily="34" charset="0"/>
              <a:cs typeface="Arial" panose="020B0604020202020204" pitchFamily="34" charset="0"/>
            </a:rPr>
            <a:t>Program Manager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6883" y="857416"/>
        <a:ext cx="904805" cy="904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E0B0A-DB37-4914-A242-B9DB16A80068}">
      <dsp:nvSpPr>
        <dsp:cNvPr id="0" name=""/>
        <dsp:cNvSpPr/>
      </dsp:nvSpPr>
      <dsp:spPr>
        <a:xfrm>
          <a:off x="1203" y="967915"/>
          <a:ext cx="1207419" cy="120741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448" tIns="13970" rIns="6644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Family Medicine</a:t>
          </a:r>
          <a:endParaRPr lang="en-CA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025" y="1144737"/>
        <a:ext cx="853775" cy="853775"/>
      </dsp:txXfrm>
    </dsp:sp>
    <dsp:sp modelId="{45CE243B-E799-4187-8390-F3EE6915EE08}">
      <dsp:nvSpPr>
        <dsp:cNvPr id="0" name=""/>
        <dsp:cNvSpPr/>
      </dsp:nvSpPr>
      <dsp:spPr>
        <a:xfrm>
          <a:off x="967138" y="967915"/>
          <a:ext cx="1207419" cy="120741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448" tIns="13970" rIns="6644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Radiology</a:t>
          </a:r>
          <a:endParaRPr lang="en-CA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3960" y="1144737"/>
        <a:ext cx="853775" cy="853775"/>
      </dsp:txXfrm>
    </dsp:sp>
    <dsp:sp modelId="{8EF67CE9-580A-4314-BBA8-BCAE12507A9F}">
      <dsp:nvSpPr>
        <dsp:cNvPr id="0" name=""/>
        <dsp:cNvSpPr/>
      </dsp:nvSpPr>
      <dsp:spPr>
        <a:xfrm>
          <a:off x="1933074" y="967915"/>
          <a:ext cx="1207419" cy="120741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75058"/>
                <a:satOff val="-7064"/>
                <a:lumOff val="3478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375058"/>
                <a:satOff val="-7064"/>
                <a:lumOff val="3478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375058"/>
                <a:satOff val="-7064"/>
                <a:lumOff val="347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448" tIns="13970" rIns="6644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General Surgery</a:t>
          </a:r>
          <a:endParaRPr lang="en-CA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9896" y="1144737"/>
        <a:ext cx="853775" cy="853775"/>
      </dsp:txXfrm>
    </dsp:sp>
    <dsp:sp modelId="{7E62CDB5-C8D0-4984-8EA3-33C7BB211F41}">
      <dsp:nvSpPr>
        <dsp:cNvPr id="0" name=""/>
        <dsp:cNvSpPr/>
      </dsp:nvSpPr>
      <dsp:spPr>
        <a:xfrm>
          <a:off x="2899010" y="967915"/>
          <a:ext cx="1207419" cy="120741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187529"/>
                <a:satOff val="-3532"/>
                <a:lumOff val="173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448" tIns="13970" rIns="6644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Anesthesia</a:t>
          </a:r>
          <a:endParaRPr lang="en-CA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5832" y="1144737"/>
        <a:ext cx="853775" cy="853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21BB3-2396-450A-8BE1-BD7ABDF2EFE6}">
      <dsp:nvSpPr>
        <dsp:cNvPr id="0" name=""/>
        <dsp:cNvSpPr/>
      </dsp:nvSpPr>
      <dsp:spPr>
        <a:xfrm>
          <a:off x="1004" y="0"/>
          <a:ext cx="2611933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CA" sz="1600" b="1" i="0" u="none" strike="noStrike" kern="1200" cap="none" spc="0" normalizeH="0" baseline="0" noProof="0" dirty="0" smtClean="0">
              <a:ln/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FFS </a:t>
          </a:r>
          <a:r>
            <a:rPr lang="en-CA" sz="1600" b="1" kern="1200" dirty="0" smtClean="0">
              <a:solidFill>
                <a:schemeClr val="bg1"/>
              </a:solidFill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PROVIDERS</a:t>
          </a:r>
          <a:endParaRPr lang="en-CA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4" y="0"/>
        <a:ext cx="2611933" cy="1113608"/>
      </dsp:txXfrm>
    </dsp:sp>
    <dsp:sp modelId="{99FEE683-84C4-41F7-8921-36D00C987347}">
      <dsp:nvSpPr>
        <dsp:cNvPr id="0" name=""/>
        <dsp:cNvSpPr/>
      </dsp:nvSpPr>
      <dsp:spPr>
        <a:xfrm>
          <a:off x="262197" y="1114416"/>
          <a:ext cx="2089546" cy="1623468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Post payment review of issues reported by internal and external sources relating to fee for service issues, e.g., fee code eligibility.  </a:t>
          </a:r>
          <a:endParaRPr lang="en-CA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747" y="1161966"/>
        <a:ext cx="1994446" cy="1528368"/>
      </dsp:txXfrm>
    </dsp:sp>
    <dsp:sp modelId="{5BD56678-2330-4E7B-AD59-DEC2F37FCF98}">
      <dsp:nvSpPr>
        <dsp:cNvPr id="0" name=""/>
        <dsp:cNvSpPr/>
      </dsp:nvSpPr>
      <dsp:spPr>
        <a:xfrm>
          <a:off x="262197" y="2987649"/>
          <a:ext cx="2089546" cy="537968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C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30,000+ Providers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200" kern="1200" smtClean="0">
              <a:latin typeface="Arial" panose="020B0604020202020204" pitchFamily="34" charset="0"/>
              <a:cs typeface="Arial" panose="020B0604020202020204" pitchFamily="34" charset="0"/>
            </a:rPr>
            <a:t>$7.8 </a:t>
          </a: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B¹</a:t>
          </a:r>
          <a:endParaRPr lang="en-CA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954" y="3003406"/>
        <a:ext cx="2058032" cy="506454"/>
      </dsp:txXfrm>
    </dsp:sp>
    <dsp:sp modelId="{05A8CEC0-FDFF-43DD-94D2-77307E68E5A8}">
      <dsp:nvSpPr>
        <dsp:cNvPr id="0" name=""/>
        <dsp:cNvSpPr/>
      </dsp:nvSpPr>
      <dsp:spPr>
        <a:xfrm>
          <a:off x="2808833" y="0"/>
          <a:ext cx="2611933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PHYSIOTHERAPY PROVIDERS</a:t>
          </a:r>
          <a:endParaRPr lang="en-CA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8833" y="0"/>
        <a:ext cx="2611933" cy="1113608"/>
      </dsp:txXfrm>
    </dsp:sp>
    <dsp:sp modelId="{96C263D1-0C89-42AC-8964-28A30C362B2D}">
      <dsp:nvSpPr>
        <dsp:cNvPr id="0" name=""/>
        <dsp:cNvSpPr/>
      </dsp:nvSpPr>
      <dsp:spPr>
        <a:xfrm>
          <a:off x="3070026" y="1113945"/>
          <a:ext cx="2089546" cy="1628181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Post payment review of issues reported by the Physiotherapy Program area relating to compliance with Transfer Payment Agreement and funding requirements, e.g., referral standards.</a:t>
          </a:r>
          <a:endParaRPr lang="en-CA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7714" y="1161633"/>
        <a:ext cx="1994170" cy="1532805"/>
      </dsp:txXfrm>
    </dsp:sp>
    <dsp:sp modelId="{76859F7B-AA0E-4424-8E72-0956000BE72D}">
      <dsp:nvSpPr>
        <dsp:cNvPr id="0" name=""/>
        <dsp:cNvSpPr/>
      </dsp:nvSpPr>
      <dsp:spPr>
        <a:xfrm>
          <a:off x="3070026" y="2992615"/>
          <a:ext cx="2089546" cy="533473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C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200+ Contracts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$250 M</a:t>
          </a:r>
          <a:endParaRPr lang="en-CA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5651" y="3008240"/>
        <a:ext cx="2058296" cy="502223"/>
      </dsp:txXfrm>
    </dsp:sp>
    <dsp:sp modelId="{7CCDE907-4803-448E-BCF1-8BC447331D82}">
      <dsp:nvSpPr>
        <dsp:cNvPr id="0" name=""/>
        <dsp:cNvSpPr/>
      </dsp:nvSpPr>
      <dsp:spPr>
        <a:xfrm>
          <a:off x="5616661" y="0"/>
          <a:ext cx="2611933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>
              <a:solidFill>
                <a:schemeClr val="bg1"/>
              </a:solidFill>
            </a:rPr>
            <a:t>IHF PROVIDERS</a:t>
          </a:r>
          <a:endParaRPr lang="en-CA" sz="1800" b="1" kern="1200" dirty="0">
            <a:solidFill>
              <a:schemeClr val="bg1"/>
            </a:solidFill>
          </a:endParaRPr>
        </a:p>
      </dsp:txBody>
      <dsp:txXfrm>
        <a:off x="5616661" y="0"/>
        <a:ext cx="2611933" cy="1113608"/>
      </dsp:txXfrm>
    </dsp:sp>
    <dsp:sp modelId="{E8AE7D12-AC62-4360-A8D6-AE29D2BF2060}">
      <dsp:nvSpPr>
        <dsp:cNvPr id="0" name=""/>
        <dsp:cNvSpPr/>
      </dsp:nvSpPr>
      <dsp:spPr>
        <a:xfrm>
          <a:off x="5877855" y="1114879"/>
          <a:ext cx="2089546" cy="1642318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 payment reviews of IHF related technical fees and ambulatory contracts. </a:t>
          </a:r>
          <a:endParaRPr lang="en-CA" sz="1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5957" y="1162981"/>
        <a:ext cx="1993342" cy="1546114"/>
      </dsp:txXfrm>
    </dsp:sp>
    <dsp:sp modelId="{19DCFA1C-B5A4-4057-8EDD-FB213FF58039}">
      <dsp:nvSpPr>
        <dsp:cNvPr id="0" name=""/>
        <dsp:cNvSpPr/>
      </dsp:nvSpPr>
      <dsp:spPr>
        <a:xfrm>
          <a:off x="5877855" y="3009862"/>
          <a:ext cx="2089546" cy="515293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CA" sz="1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900+ IHF Licensees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&gt; $400 M²</a:t>
          </a:r>
          <a:endParaRPr lang="en-CA" sz="1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92947" y="3024954"/>
        <a:ext cx="2059362" cy="4851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21BB3-2396-450A-8BE1-BD7ABDF2EFE6}">
      <dsp:nvSpPr>
        <dsp:cNvPr id="0" name=""/>
        <dsp:cNvSpPr/>
      </dsp:nvSpPr>
      <dsp:spPr>
        <a:xfrm>
          <a:off x="4420" y="0"/>
          <a:ext cx="1551086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CA" sz="1400" b="1" i="0" u="none" strike="noStrike" kern="1200" cap="none" spc="0" normalizeH="0" baseline="0" noProof="0" dirty="0" smtClean="0">
              <a:ln/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ranchise" panose="02000506000000020003" pitchFamily="2" charset="0"/>
              <a:cs typeface="Arial" panose="020B0604020202020204" pitchFamily="34" charset="0"/>
            </a:rPr>
            <a:t>REVIEW REQUESTS</a:t>
          </a:r>
          <a:endParaRPr lang="en-CA" sz="1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20" y="0"/>
        <a:ext cx="1551086" cy="1113608"/>
      </dsp:txXfrm>
    </dsp:sp>
    <dsp:sp modelId="{99FEE683-84C4-41F7-8921-36D00C987347}">
      <dsp:nvSpPr>
        <dsp:cNvPr id="0" name=""/>
        <dsp:cNvSpPr/>
      </dsp:nvSpPr>
      <dsp:spPr>
        <a:xfrm>
          <a:off x="170150" y="1178902"/>
          <a:ext cx="1240869" cy="2067827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Requests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Originating From HSB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&amp;  External Sources </a:t>
          </a:r>
          <a:endParaRPr lang="en-CA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494" y="1215246"/>
        <a:ext cx="1168181" cy="1995139"/>
      </dsp:txXfrm>
    </dsp:sp>
    <dsp:sp modelId="{A320F988-44B4-457E-A1D4-B8C6F3D31695}">
      <dsp:nvSpPr>
        <dsp:cNvPr id="0" name=""/>
        <dsp:cNvSpPr/>
      </dsp:nvSpPr>
      <dsp:spPr>
        <a:xfrm>
          <a:off x="1831922" y="3350078"/>
          <a:ext cx="1240869" cy="149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1836300" y="3354456"/>
        <a:ext cx="1232113" cy="140719"/>
      </dsp:txXfrm>
    </dsp:sp>
    <dsp:sp modelId="{865AA0AB-1EC9-475C-B916-2D50DECD29DE}">
      <dsp:nvSpPr>
        <dsp:cNvPr id="0" name=""/>
        <dsp:cNvSpPr/>
      </dsp:nvSpPr>
      <dsp:spPr>
        <a:xfrm>
          <a:off x="1831922" y="3151795"/>
          <a:ext cx="1240869" cy="149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1836300" y="3156173"/>
        <a:ext cx="1232113" cy="140719"/>
      </dsp:txXfrm>
    </dsp:sp>
    <dsp:sp modelId="{224D5CD0-FA48-4A36-82A7-F32228EE9B8D}">
      <dsp:nvSpPr>
        <dsp:cNvPr id="0" name=""/>
        <dsp:cNvSpPr/>
      </dsp:nvSpPr>
      <dsp:spPr>
        <a:xfrm>
          <a:off x="1671838" y="0"/>
          <a:ext cx="1551086" cy="3712028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INDIVIDUAL OR SYSTEM LEVEL 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1838" y="0"/>
        <a:ext cx="1551086" cy="1113608"/>
      </dsp:txXfrm>
    </dsp:sp>
    <dsp:sp modelId="{7039C403-E109-43D3-8678-15E61A4985EC}">
      <dsp:nvSpPr>
        <dsp:cNvPr id="0" name=""/>
        <dsp:cNvSpPr/>
      </dsp:nvSpPr>
      <dsp:spPr>
        <a:xfrm>
          <a:off x="3339256" y="0"/>
          <a:ext cx="1551086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INTERVENTIONS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9256" y="0"/>
        <a:ext cx="1551086" cy="1113608"/>
      </dsp:txXfrm>
    </dsp:sp>
    <dsp:sp modelId="{05A8CEC0-FDFF-43DD-94D2-77307E68E5A8}">
      <dsp:nvSpPr>
        <dsp:cNvPr id="0" name=""/>
        <dsp:cNvSpPr/>
      </dsp:nvSpPr>
      <dsp:spPr>
        <a:xfrm>
          <a:off x="5006674" y="0"/>
          <a:ext cx="1551086" cy="3712028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PERFORMANCE INDICATORS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6674" y="0"/>
        <a:ext cx="1551086" cy="1113608"/>
      </dsp:txXfrm>
    </dsp:sp>
    <dsp:sp modelId="{96C263D1-0C89-42AC-8964-28A30C362B2D}">
      <dsp:nvSpPr>
        <dsp:cNvPr id="0" name=""/>
        <dsp:cNvSpPr/>
      </dsp:nvSpPr>
      <dsp:spPr>
        <a:xfrm>
          <a:off x="3494365" y="903424"/>
          <a:ext cx="1240869" cy="1166006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05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Reactive Reviews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05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Initiate a Review of a FFS provider, IHF Group, or Physiotherapy Clinic</a:t>
          </a:r>
          <a:endParaRPr lang="en-CA" sz="105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8516" y="937575"/>
        <a:ext cx="1172567" cy="1097704"/>
      </dsp:txXfrm>
    </dsp:sp>
    <dsp:sp modelId="{199888C8-84A3-420D-92B4-F4A0985051FA}">
      <dsp:nvSpPr>
        <dsp:cNvPr id="0" name=""/>
        <dsp:cNvSpPr/>
      </dsp:nvSpPr>
      <dsp:spPr>
        <a:xfrm>
          <a:off x="3494365" y="2354691"/>
          <a:ext cx="1240869" cy="1179809"/>
        </a:xfrm>
        <a:prstGeom prst="roundRect">
          <a:avLst>
            <a:gd name="adj" fmla="val 10000"/>
          </a:avLst>
        </a:prstGeom>
        <a:solidFill>
          <a:srgbClr val="005E6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5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Provincial Projects Focus on </a:t>
          </a:r>
          <a:r>
            <a:rPr lang="en-CA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Prioritized  Payment Topics for a Province Wide Review</a:t>
          </a:r>
          <a:endParaRPr lang="en-CA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8920" y="2389246"/>
        <a:ext cx="1171759" cy="1110699"/>
      </dsp:txXfrm>
    </dsp:sp>
    <dsp:sp modelId="{4EC497EA-ED84-427E-9C16-DB5B03D4721F}">
      <dsp:nvSpPr>
        <dsp:cNvPr id="0" name=""/>
        <dsp:cNvSpPr/>
      </dsp:nvSpPr>
      <dsp:spPr>
        <a:xfrm>
          <a:off x="6674093" y="0"/>
          <a:ext cx="1551086" cy="3712028"/>
        </a:xfrm>
        <a:prstGeom prst="roundRect">
          <a:avLst>
            <a:gd name="adj" fmla="val 10000"/>
          </a:avLst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POTENTIAL ACTION(S)</a:t>
          </a:r>
          <a:endParaRPr lang="en-CA" sz="1400" b="1" kern="120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4093" y="0"/>
        <a:ext cx="1551086" cy="1113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23FF0-E6F8-4E89-94DB-99E42DCA8E4D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17643-614C-45E1-83F3-B431F104A6F9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E3A2D68-C427-4CE1-8188-0D483B84A29A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rPr>
            <a:t>Review Analysis</a:t>
          </a:r>
          <a:endParaRPr lang="en-CA" sz="1800" kern="1200" dirty="0">
            <a:solidFill>
              <a:srgbClr val="007A87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7563" y="3649057"/>
        <a:ext cx="3394472" cy="848618"/>
      </dsp:txXfrm>
    </dsp:sp>
    <dsp:sp modelId="{515DE409-8644-4F74-857B-AEBBB699AAD4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Conduct Billing Analysis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7702" y="1735426"/>
        <a:ext cx="900095" cy="900095"/>
      </dsp:txXfrm>
    </dsp:sp>
    <dsp:sp modelId="{474AA62C-C99B-4AAE-8A85-4EAA18F706A8}">
      <dsp:nvSpPr>
        <dsp:cNvPr id="0" name=""/>
        <dsp:cNvSpPr/>
      </dsp:nvSpPr>
      <dsp:spPr>
        <a:xfrm>
          <a:off x="2700436" y="594032"/>
          <a:ext cx="1272927" cy="1272927"/>
        </a:xfrm>
        <a:prstGeom prst="ellipse">
          <a:avLst/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Records Review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6852" y="780448"/>
        <a:ext cx="900095" cy="900095"/>
      </dsp:txXfrm>
    </dsp:sp>
    <dsp:sp modelId="{D7D0C45C-5AD3-400B-9084-4F50F7E3EE29}">
      <dsp:nvSpPr>
        <dsp:cNvPr id="0" name=""/>
        <dsp:cNvSpPr/>
      </dsp:nvSpPr>
      <dsp:spPr>
        <a:xfrm>
          <a:off x="3890187" y="183993"/>
          <a:ext cx="1495854" cy="1477473"/>
        </a:xfrm>
        <a:prstGeom prst="ellipse">
          <a:avLst/>
        </a:prstGeom>
        <a:solidFill>
          <a:srgbClr val="007A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Extract Claims History Data</a:t>
          </a:r>
          <a:endParaRPr lang="en-C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9250" y="400364"/>
        <a:ext cx="1057728" cy="1044731"/>
      </dsp:txXfrm>
    </dsp:sp>
    <dsp:sp modelId="{8DA2F91A-625C-4488-AC52-9B8A59C686F4}">
      <dsp:nvSpPr>
        <dsp:cNvPr id="0" name=""/>
        <dsp:cNvSpPr/>
      </dsp:nvSpPr>
      <dsp:spPr>
        <a:xfrm>
          <a:off x="2134691" y="44223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8277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EC2B4D5-C94C-4353-9179-CC887E72C330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8277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7345AA6-7001-4E1A-888C-6F685FA6C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8277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52A1A6A-506B-4A3A-BBB5-8863F08B0A0C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94212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3266" y="4422777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8277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4" tIns="46642" rIns="93284" bIns="4664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C15BCA-1879-4F38-B5A6-2A727565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977533" y="8843330"/>
            <a:ext cx="3043979" cy="4641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91" tIns="46643" rIns="93291" bIns="46643" anchor="b"/>
          <a:lstStyle/>
          <a:p>
            <a:pPr algn="r" defTabSz="933111" eaLnBrk="0" hangingPunct="0">
              <a:defRPr/>
            </a:pPr>
            <a:fld id="{633B12D5-AE46-4FA4-94DE-F9820B034765}" type="slidenum">
              <a:rPr lang="en-CA" sz="1200">
                <a:solidFill>
                  <a:prstClr val="black"/>
                </a:solidFill>
                <a:latin typeface="Times" pitchFamily="18" charset="0"/>
                <a:ea typeface="ＭＳ Ｐゴシック" pitchFamily="34" charset="-128"/>
              </a:rPr>
              <a:pPr algn="r" defTabSz="933111" eaLnBrk="0" hangingPunct="0">
                <a:defRPr/>
              </a:pPr>
              <a:t>2</a:t>
            </a:fld>
            <a:endParaRPr lang="en-CA" sz="1200" dirty="0">
              <a:solidFill>
                <a:prstClr val="black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30724" name="Notes Placeholder 4"/>
          <p:cNvSpPr>
            <a:spLocks noGrp="1"/>
          </p:cNvSpPr>
          <p:nvPr>
            <p:ph type="body" sz="quarter" idx="10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9104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B4B08D3-A1AD-4207-933D-C50B3F44411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E563FEB-4EA5-4614-83AC-E7ADCB921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488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238393F-F18D-4763-A407-7740E14DA0D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2C13342-77B1-42A7-818D-9E7C67420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21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A38A27B-B63B-4086-B089-9817FFB8173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6A15769-57BC-45E8-BFD6-9A7EB13A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2931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8" y="42863"/>
            <a:ext cx="9085262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80" y="2000644"/>
            <a:ext cx="7772400" cy="1347018"/>
          </a:xfrm>
        </p:spPr>
        <p:txBody>
          <a:bodyPr anchor="t"/>
          <a:lstStyle>
            <a:lvl1pPr>
              <a:defRPr sz="3600" baseline="0">
                <a:solidFill>
                  <a:srgbClr val="505F94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79" y="3363341"/>
            <a:ext cx="7780338" cy="347578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-109" charset="0"/>
              <a:buNone/>
              <a:defRPr sz="1600" b="1">
                <a:solidFill>
                  <a:srgbClr val="DDA42A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717061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E9BAA"/>
              </a:buClr>
              <a:defRPr/>
            </a:lvl1pPr>
            <a:lvl2pPr>
              <a:buClr>
                <a:srgbClr val="7E9BAA"/>
              </a:buClr>
              <a:defRPr/>
            </a:lvl2pPr>
            <a:lvl3pPr>
              <a:buClr>
                <a:srgbClr val="7E9BAA"/>
              </a:buClr>
              <a:defRPr/>
            </a:lvl3pPr>
            <a:lvl4pPr>
              <a:buClr>
                <a:srgbClr val="7E9BAA"/>
              </a:buClr>
              <a:defRPr/>
            </a:lvl4pPr>
            <a:lvl5pPr>
              <a:buClr>
                <a:srgbClr val="7E9BAA"/>
              </a:buClr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F5C4B-A408-4090-94E1-133C805AF0C4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26960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1822E-27C4-43CE-A11F-DF0C9EABEF94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58804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141EE-0CBA-4F20-A443-4E8B63E9C4A1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02855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0D76A-E623-49AA-A61D-444A1AA46303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72540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3A385-591F-4E60-8311-4D10686DF734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71022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F7A51-735D-479A-AF1E-F61F21C74B9C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44177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22343-14CD-4A28-939E-A416C7E2614E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426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4C119D2-6A0D-4B30-8554-4CC6731DBD0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31876CF-1084-4E77-8A4C-ECB6CF92A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3341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0605C-9B3C-4649-B71B-B51DD0CED61C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23902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366FE-8069-4F29-AA85-F3A6E01711A4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26934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9"/>
            <a:ext cx="1943100" cy="55086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9"/>
            <a:ext cx="5678487" cy="55086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B2250-BECC-41AD-A7DD-0ED6A732DF11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52554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B4B08D3-A1AD-4207-933D-C50B3F44411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E563FEB-4EA5-4614-83AC-E7ADCB921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14938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4C119D2-6A0D-4B30-8554-4CC6731DBD0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31876CF-1084-4E77-8A4C-ECB6CF92A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1448"/>
      </p:ext>
    </p:extLst>
  </p:cSld>
  <p:clrMapOvr>
    <a:masterClrMapping/>
  </p:clrMapOvr>
  <p:transition spd="slow">
    <p:cov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5FCE31C-33D9-4FC8-81CE-5FF9B04E5FF7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9689181-FA6C-49E8-BC37-A1CDB5758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5432"/>
      </p:ext>
    </p:extLst>
  </p:cSld>
  <p:clrMapOvr>
    <a:masterClrMapping/>
  </p:clrMapOvr>
  <p:transition spd="slow">
    <p:cov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D43A3A3-04AB-4674-AD19-4ED94BB526E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FE73CD9-CF73-4A9B-A4F9-95A8FE426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9197"/>
      </p:ext>
    </p:extLst>
  </p:cSld>
  <p:clrMapOvr>
    <a:masterClrMapping/>
  </p:clrMapOvr>
  <p:transition spd="slow"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A939543-363F-45CC-83C5-321AF4ED0991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8817CCF-F0F9-4EDC-84DC-AB41D733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73199"/>
      </p:ext>
    </p:extLst>
  </p:cSld>
  <p:clrMapOvr>
    <a:masterClrMapping/>
  </p:clrMapOvr>
  <p:transition spd="slow">
    <p:cov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14FB9EA-FE75-4FED-90D3-BE373649C9D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BB3822C-6D93-40E0-B066-D8B5ED8A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8960"/>
      </p:ext>
    </p:extLst>
  </p:cSld>
  <p:clrMapOvr>
    <a:masterClrMapping/>
  </p:clrMapOvr>
  <p:transition spd="slow">
    <p:cov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D4C4483-1738-414E-B4FA-8889842279BB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CECDDE3-16F7-42E0-8792-4B36683D3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683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5FCE31C-33D9-4FC8-81CE-5FF9B04E5FF7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9689181-FA6C-49E8-BC37-A1CDB5758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24872"/>
      </p:ext>
    </p:extLst>
  </p:cSld>
  <p:clrMapOvr>
    <a:masterClrMapping/>
  </p:clrMapOvr>
  <p:transition spd="slow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A17201E-A441-4D6F-9BB2-7600FADA21E9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5967616-D487-4A96-A49F-175028AAE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58978"/>
      </p:ext>
    </p:extLst>
  </p:cSld>
  <p:clrMapOvr>
    <a:masterClrMapping/>
  </p:clrMapOvr>
  <p:transition spd="slow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576F172-36AB-4AD6-8394-9932108AA1A2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383A439-0BB4-496A-A260-61E6D2196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75906"/>
      </p:ext>
    </p:extLst>
  </p:cSld>
  <p:clrMapOvr>
    <a:masterClrMapping/>
  </p:clrMapOvr>
  <p:transition spd="slow"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238393F-F18D-4763-A407-7740E14DA0D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2C13342-77B1-42A7-818D-9E7C67420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0119"/>
      </p:ext>
    </p:extLst>
  </p:cSld>
  <p:clrMapOvr>
    <a:masterClrMapping/>
  </p:clrMapOvr>
  <p:transition spd="slow"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A38A27B-B63B-4086-B089-9817FFB8173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6A15769-57BC-45E8-BFD6-9A7EB13A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2186"/>
      </p:ext>
    </p:extLst>
  </p:cSld>
  <p:clrMapOvr>
    <a:masterClrMapping/>
  </p:clrMapOvr>
  <p:transition spd="slow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 userDrawn="1"/>
        </p:nvSpPr>
        <p:spPr bwMode="auto">
          <a:xfrm>
            <a:off x="604838" y="587375"/>
            <a:ext cx="7772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2800" b="1" kern="0" dirty="0">
              <a:solidFill>
                <a:srgbClr val="475285"/>
              </a:solidFill>
              <a:latin typeface="Arial Narrow"/>
              <a:ea typeface="ＭＳ Ｐゴシック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04838" y="2125663"/>
            <a:ext cx="77120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CA" sz="2400" dirty="0">
              <a:solidFill>
                <a:srgbClr val="000000"/>
              </a:solidFill>
              <a:latin typeface="Times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5807-2611-4B02-B69D-BE1EBBFA854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4809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D43A3A3-04AB-4674-AD19-4ED94BB526E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FE73CD9-CF73-4A9B-A4F9-95A8FE426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4170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A939543-363F-45CC-83C5-321AF4ED0991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8817CCF-F0F9-4EDC-84DC-AB41D733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2976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14FB9EA-FE75-4FED-90D3-BE373649C9D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BB3822C-6D93-40E0-B066-D8B5ED8A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100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D4C4483-1738-414E-B4FA-8889842279BB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CECDDE3-16F7-42E0-8792-4B36683D3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729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A17201E-A441-4D6F-9BB2-7600FADA21E9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5967616-D487-4A96-A49F-175028AAE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033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576F172-36AB-4AD6-8394-9932108AA1A2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383A439-0BB4-496A-A260-61E6D2196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535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8B01F4C-7ED2-4C9A-83E6-7B2032087D72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C2E81CF-6BAB-4566-8CBB-8073D7D20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  <a:p>
            <a:pPr lvl="0"/>
            <a:endParaRPr lang="en-CA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en-US">
              <a:solidFill>
                <a:srgbClr val="000000"/>
              </a:solidFill>
              <a:latin typeface="Time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en-US">
              <a:solidFill>
                <a:srgbClr val="000000"/>
              </a:solidFill>
              <a:latin typeface="Time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8756C126-02A6-4317-86D7-607179EB85DE}" type="slidenum">
              <a:rPr lang="en-CA">
                <a:solidFill>
                  <a:srgbClr val="000000"/>
                </a:solidFill>
                <a:latin typeface="Times"/>
              </a:rPr>
              <a:pPr eaLnBrk="0" hangingPunct="0"/>
              <a:t>‹#›</a:t>
            </a:fld>
            <a:endParaRPr lang="en-CA">
              <a:solidFill>
                <a:srgbClr val="000000"/>
              </a:solidFill>
              <a:latin typeface="Times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79375" y="57150"/>
            <a:ext cx="8993188" cy="6732588"/>
          </a:xfrm>
          <a:prstGeom prst="rect">
            <a:avLst/>
          </a:prstGeom>
          <a:noFill/>
          <a:ln w="3175" cap="flat" cmpd="sng" algn="ctr">
            <a:solidFill>
              <a:srgbClr val="49528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 sz="2400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063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</p:sldLayoutIdLst>
  <p:transition spd="slow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100000"/>
        </a:spcAft>
        <a:buClr>
          <a:srgbClr val="7E9BAA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860425" indent="-28575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2pPr>
      <a:lvl3pPr marL="1203325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8B01F4C-7ED2-4C9A-83E6-7B2032087D72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C2E81CF-6BAB-4566-8CBB-8073D7D20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5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2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>
            <a:solidFill>
              <a:srgbClr val="2D3A7B">
                <a:alpha val="30196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imes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752475" y="1311275"/>
            <a:ext cx="7962900" cy="25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solidFill>
                <a:srgbClr val="000000"/>
              </a:solidFill>
              <a:latin typeface="Arial Narro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000" b="1" dirty="0" smtClean="0">
              <a:solidFill>
                <a:srgbClr val="2F3679"/>
              </a:solidFill>
              <a:latin typeface="Arial Narrow" pitchFamily="34" charset="0"/>
              <a:ea typeface="ＭＳ Ｐゴシック" pitchFamily="-109" charset="-128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MOHLTC Audit Review Process</a:t>
            </a:r>
            <a:br>
              <a:rPr lang="en-CA" sz="2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Accountability Unit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280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</a:t>
            </a:r>
            <a:r>
              <a:rPr lang="en-CA" sz="2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Diagnostic Clinics Association</a:t>
            </a:r>
            <a:endParaRPr lang="en-CA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000" b="1" i="1" dirty="0">
              <a:solidFill>
                <a:srgbClr val="000000"/>
              </a:solidFill>
              <a:latin typeface="Arial Narrow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000" b="1" i="1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" name="Line 34"/>
          <p:cNvSpPr>
            <a:spLocks noChangeShapeType="1"/>
          </p:cNvSpPr>
          <p:nvPr/>
        </p:nvSpPr>
        <p:spPr bwMode="auto">
          <a:xfrm>
            <a:off x="1981201" y="3855525"/>
            <a:ext cx="6511925" cy="0"/>
          </a:xfrm>
          <a:prstGeom prst="line">
            <a:avLst/>
          </a:prstGeom>
          <a:noFill/>
          <a:ln w="25400">
            <a:solidFill>
              <a:srgbClr val="2D3A7B">
                <a:alpha val="30196"/>
              </a:srgb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Time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836341" y="3885117"/>
            <a:ext cx="7698059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buClr>
                <a:srgbClr val="7E9BAA"/>
              </a:buClr>
              <a:defRPr/>
            </a:pPr>
            <a:r>
              <a:rPr lang="en-CA" sz="2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CA" sz="2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25, 2015</a:t>
            </a:r>
            <a:endParaRPr lang="en-CA" sz="240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buClr>
                <a:srgbClr val="7E9BAA"/>
              </a:buClr>
              <a:defRPr/>
            </a:pPr>
            <a:r>
              <a:rPr lang="en-US" sz="2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Services Branch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buClr>
                <a:srgbClr val="7E9BAA"/>
              </a:buClr>
              <a:defRPr/>
            </a:pPr>
            <a:r>
              <a:rPr lang="en-US" sz="2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Negotiations and Accountability Management Division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7E9BAA"/>
              </a:buClr>
              <a:buFont typeface="Times" pitchFamily="-112" charset="0"/>
              <a:buNone/>
              <a:defRPr/>
            </a:pPr>
            <a:endParaRPr lang="en-US" sz="2400" kern="0" dirty="0">
              <a:solidFill>
                <a:srgbClr val="DB541F"/>
              </a:solidFill>
              <a:latin typeface="Arial Narrow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31517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476673"/>
            <a:ext cx="8225606" cy="1008112"/>
          </a:xfrm>
        </p:spPr>
        <p:txBody>
          <a:bodyPr>
            <a:normAutofit/>
          </a:bodyPr>
          <a:lstStyle/>
          <a:p>
            <a:pPr lvl="2" algn="l"/>
            <a:r>
              <a:rPr lang="en-CA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Education Letters: A proactive stakeholder engagement strategy¹</a:t>
            </a:r>
            <a:endParaRPr lang="en-CA" sz="180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2A71-05B4-43F9-AE26-84CDD44942C8}" type="slidenum">
              <a:rPr lang="en-CA" sz="1400" smtClean="0">
                <a:latin typeface="Cambria" panose="02040503050406030204" pitchFamily="18" charset="0"/>
              </a:rPr>
              <a:t>10</a:t>
            </a:fld>
            <a:endParaRPr lang="en-CA" sz="1400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849" y="5393013"/>
            <a:ext cx="44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¹SEL recipients are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physicians and IHF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licensees who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bill the schedule codes being addressed. 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879430"/>
              </p:ext>
            </p:extLst>
          </p:nvPr>
        </p:nvGraphicFramePr>
        <p:xfrm>
          <a:off x="440506" y="1565504"/>
          <a:ext cx="8235950" cy="33826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053312"/>
                <a:gridCol w="1395830"/>
                <a:gridCol w="1634490"/>
                <a:gridCol w="1076159"/>
                <a:gridCol w="1076159"/>
              </a:tblGrid>
              <a:tr h="836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SOB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Code(s)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of Mailout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#MDs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#IHFs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</a:tr>
              <a:tr h="83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J149: Ultrasound guidance of biopsy, aspiration, amniocentesis or drainage </a:t>
                      </a:r>
                      <a:r>
                        <a:rPr lang="en-CA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J149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24-Aug-15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1311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CA" sz="16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</a:tr>
              <a:tr h="83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A335/A365 Radiologist consults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A335/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A365</a:t>
                      </a:r>
                      <a:endParaRPr lang="en-CA" sz="16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24-Aug-15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CA" sz="16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</a:tr>
              <a:tr h="836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J149</a:t>
                      </a: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Ultrasound guidance of biopsy, aspiration, amniocentesis or drainage </a:t>
                      </a:r>
                      <a:r>
                        <a:rPr lang="en-CA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b">
                    <a:solidFill>
                      <a:srgbClr val="007A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J149</a:t>
                      </a:r>
                      <a:endParaRPr lang="en-CA" sz="16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17-Sept-15</a:t>
                      </a:r>
                      <a:endParaRPr lang="en-CA" sz="16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CA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 anchor="ctr"/>
                </a:tc>
              </a:tr>
            </a:tbl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84150" y="6059487"/>
            <a:ext cx="8775700" cy="320675"/>
            <a:chOff x="0" y="1280160"/>
            <a:chExt cx="8775511" cy="320040"/>
          </a:xfrm>
        </p:grpSpPr>
        <p:sp>
          <p:nvSpPr>
            <p:cNvPr id="10" name="Rectangle 9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36044" y="5115499"/>
            <a:ext cx="2950756" cy="7386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information gaps which could be addressed through this communication process?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16966" y="98425"/>
            <a:ext cx="4328609" cy="404098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EDUCATION LETTERS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95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356839"/>
            <a:ext cx="4399487" cy="1271961"/>
          </a:xfrm>
        </p:spPr>
        <p:txBody>
          <a:bodyPr>
            <a:noAutofit/>
          </a:bodyPr>
          <a:lstStyle/>
          <a:p>
            <a:pPr algn="l"/>
            <a:r>
              <a:rPr lang="en-CA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Expedited and Episode of Care (EOC) Focused Review Cycle of Physiotherapy Providers</a:t>
            </a:r>
            <a:endParaRPr lang="en-CA" sz="180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1479751"/>
              </p:ext>
            </p:extLst>
          </p:nvPr>
        </p:nvGraphicFramePr>
        <p:xfrm>
          <a:off x="2430966" y="992819"/>
          <a:ext cx="6713034" cy="4852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220" y="2480261"/>
            <a:ext cx="2303059" cy="1323439"/>
          </a:xfrm>
          <a:prstGeom prst="rect">
            <a:avLst/>
          </a:prstGeom>
          <a:solidFill>
            <a:srgbClr val="007A87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is to reinvest recovered EOCs within fiscal year to improve access and patient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2A71-05B4-43F9-AE26-84CDD44942C8}" type="slidenum">
              <a:rPr lang="en-CA" sz="1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84150" y="6089650"/>
            <a:ext cx="8775700" cy="320675"/>
            <a:chOff x="0" y="1280160"/>
            <a:chExt cx="8775511" cy="320040"/>
          </a:xfrm>
        </p:grpSpPr>
        <p:sp>
          <p:nvSpPr>
            <p:cNvPr id="8" name="Rectangle 7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300439" y="98425"/>
            <a:ext cx="2745136" cy="404098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17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51906" y="1543792"/>
            <a:ext cx="7279575" cy="4096987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 Schedule </a:t>
            </a:r>
            <a:r>
              <a:rPr lang="en-US" sz="1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Benefits</a:t>
            </a:r>
            <a:br>
              <a:rPr lang="en-US" sz="1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www.health.gov.on.ca/english/providers/program/ohip/sob/physserv/physserv_mn.html</a:t>
            </a:r>
            <a:b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IHF </a:t>
            </a:r>
            <a: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b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www.health.gov.on.ca/en/public/programs/ihf</a:t>
            </a:r>
            <a:r>
              <a:rPr lang="en-US" sz="1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Accountability Unit</a:t>
            </a: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Phone: Jeff Hutchison (613)536-3111</a:t>
            </a:r>
            <a:b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Jeff.Hutchison@Ontario.ca</a:t>
            </a:r>
            <a:br>
              <a:rPr lang="en-US" sz="14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40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2A71-05B4-43F9-AE26-84CDD44942C8}" type="slidenum">
              <a:rPr lang="en-CA" sz="14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84150" y="5962546"/>
            <a:ext cx="8775700" cy="320675"/>
            <a:chOff x="0" y="1280160"/>
            <a:chExt cx="8775511" cy="320040"/>
          </a:xfrm>
        </p:grpSpPr>
        <p:sp>
          <p:nvSpPr>
            <p:cNvPr id="8" name="Rectangle 7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38848" y="98425"/>
            <a:ext cx="5506728" cy="404098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AND CONTACT INFORMATION</a:t>
            </a:r>
          </a:p>
          <a:p>
            <a:pPr algn="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527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31763" y="381000"/>
            <a:ext cx="9012237" cy="66592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endParaRPr lang="en-US" sz="1600" b="1" dirty="0">
              <a:solidFill>
                <a:prstClr val="black"/>
              </a:solidFill>
              <a:latin typeface="Arial" charset="0"/>
              <a:ea typeface="ＭＳ Ｐゴシック"/>
              <a:cs typeface="Arial" charset="0"/>
            </a:endParaRPr>
          </a:p>
          <a:p>
            <a:pPr eaLnBrk="0" hangingPunct="0">
              <a:defRPr/>
            </a:pPr>
            <a:endParaRPr lang="en-US" sz="1600" b="1" kern="0" dirty="0">
              <a:solidFill>
                <a:srgbClr val="2F3679"/>
              </a:solidFill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861610" y="98424"/>
            <a:ext cx="1183965" cy="381077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1800" b="1" dirty="0" smtClean="0">
                <a:solidFill>
                  <a:schemeClr val="bg1"/>
                </a:solidFill>
                <a:latin typeface="Arial" charset="0"/>
              </a:rPr>
              <a:t>AGENDA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pPr algn="ctr" eaLnBrk="0" hangingPunct="0">
                <a:defRPr/>
              </a:pPr>
              <a:t>2</a:t>
            </a:fld>
            <a:endParaRPr lang="en-CA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184150" y="6089650"/>
            <a:ext cx="8775700" cy="320675"/>
            <a:chOff x="0" y="1280160"/>
            <a:chExt cx="8775511" cy="320040"/>
          </a:xfrm>
        </p:grpSpPr>
        <p:sp>
          <p:nvSpPr>
            <p:cNvPr id="17" name="Rectangle 16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5516"/>
              </p:ext>
            </p:extLst>
          </p:nvPr>
        </p:nvGraphicFramePr>
        <p:xfrm>
          <a:off x="887974" y="713961"/>
          <a:ext cx="6035340" cy="5128699"/>
        </p:xfrm>
        <a:graphic>
          <a:graphicData uri="http://schemas.openxmlformats.org/drawingml/2006/table">
            <a:tbl>
              <a:tblPr/>
              <a:tblGrid>
                <a:gridCol w="6035340"/>
              </a:tblGrid>
              <a:tr h="5284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SLIDE NUMBERS</a:t>
                      </a:r>
                      <a:endParaRPr kumimoji="0" lang="en-C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2743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A87"/>
                    </a:solidFill>
                  </a:tcPr>
                </a:tc>
              </a:tr>
              <a:tr h="46002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AGENDA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OVERVIEW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MANDATE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REVIEW STREAMS</a:t>
                      </a:r>
                      <a:endParaRPr lang="en-CA" sz="200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PROCESS</a:t>
                      </a:r>
                      <a:endParaRPr lang="en-CA" sz="200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ANALYSIS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REFERRAL MANAGEMENT</a:t>
                      </a:r>
                      <a:endParaRPr lang="en-US" sz="200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SELECTED</a:t>
                      </a:r>
                      <a:r>
                        <a:rPr lang="en-CA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EDUCATION LETTERS</a:t>
                      </a:r>
                      <a:endParaRPr lang="en-CA" sz="200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20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IMPROVING</a:t>
                      </a:r>
                      <a:r>
                        <a:rPr lang="en-CA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ACCESS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 AND CONTACT INFORMATION</a:t>
                      </a:r>
                      <a:endParaRPr lang="en-CA" sz="200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8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31763" y="545023"/>
            <a:ext cx="9012237" cy="117226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1800" dirty="0" smtClean="0">
                <a:solidFill>
                  <a:srgbClr val="007A87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Payment Accountability and Stakeholder Services (PASS) is comprised of two program areas: Payment Accountability and Payment Programs and Partnerships. Payment Accountability provides stewardship and accountability controls for MOHLTC funded programs.</a:t>
            </a:r>
            <a:endParaRPr lang="en-US" sz="1800" dirty="0">
              <a:solidFill>
                <a:srgbClr val="007A87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sz="1600" b="1" kern="0" dirty="0"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  <a:p>
            <a:pPr eaLnBrk="0" hangingPunct="0">
              <a:defRPr/>
            </a:pPr>
            <a:endParaRPr lang="en-US" sz="1600" b="1" kern="0" dirty="0"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515922" y="98424"/>
            <a:ext cx="1529653" cy="389449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OVERVIEW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pPr algn="ctr" eaLnBrk="0" hangingPunct="0">
                <a:defRPr/>
              </a:pPr>
              <a:t>3</a:t>
            </a:fld>
            <a:endParaRPr lang="en-CA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200025" y="6089650"/>
            <a:ext cx="8775700" cy="320675"/>
            <a:chOff x="0" y="1280160"/>
            <a:chExt cx="8775511" cy="320040"/>
          </a:xfrm>
        </p:grpSpPr>
        <p:sp>
          <p:nvSpPr>
            <p:cNvPr id="16" name="Rectangle 15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Tw Cen MT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Tw Cen MT"/>
                <a:ea typeface="MS PGothic" pitchFamily="34" charset="-12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74700" y="6073071"/>
            <a:ext cx="808429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300" dirty="0" smtClean="0">
                <a:solidFill>
                  <a:schemeClr val="bg1"/>
                </a:solidFill>
                <a:ea typeface="ＭＳ Ｐゴシック"/>
                <a:cs typeface="Arial" panose="020B0604020202020204" pitchFamily="34" charset="0"/>
              </a:rPr>
              <a:t> </a:t>
            </a:r>
            <a:endParaRPr lang="en-CA" sz="1300" dirty="0">
              <a:solidFill>
                <a:schemeClr val="bg1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1150614"/>
              </p:ext>
            </p:extLst>
          </p:nvPr>
        </p:nvGraphicFramePr>
        <p:xfrm>
          <a:off x="241464" y="1266371"/>
          <a:ext cx="8617527" cy="509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6375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EdoPowerPointPage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3" y="53975"/>
            <a:ext cx="9007475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56839" y="542924"/>
            <a:ext cx="8721279" cy="82234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1800" kern="0" dirty="0" smtClean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Payment Accountability’s mandate is to </a:t>
            </a:r>
            <a:r>
              <a:rPr lang="en-CA" sz="1800" kern="0" dirty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perform </a:t>
            </a:r>
            <a:r>
              <a:rPr lang="en-CA" sz="1800" b="1" kern="0" dirty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post-payment reviews</a:t>
            </a:r>
            <a:r>
              <a:rPr lang="en-CA" sz="1800" kern="0" dirty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 of selected Health Services Branch (HSB) funded </a:t>
            </a:r>
            <a:r>
              <a:rPr lang="en-CA" sz="1800" kern="0" dirty="0" smtClean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programs.</a:t>
            </a:r>
            <a:endParaRPr lang="en-US" sz="1800" kern="0" dirty="0">
              <a:solidFill>
                <a:srgbClr val="007A87"/>
              </a:solidFill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  <a:p>
            <a:pPr eaLnBrk="0" hangingPunct="0">
              <a:defRPr/>
            </a:pPr>
            <a:endParaRPr lang="en-US" sz="1600" b="1" kern="0" dirty="0"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  <a:p>
            <a:pPr eaLnBrk="0" hangingPunct="0">
              <a:defRPr/>
            </a:pPr>
            <a:endParaRPr lang="en-US" sz="1600" b="1" kern="0" dirty="0"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605132" y="98425"/>
            <a:ext cx="1440443" cy="387350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MANDATE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pPr algn="ctr" eaLnBrk="0" hangingPunct="0">
                <a:defRPr/>
              </a:pPr>
              <a:t>4</a:t>
            </a:fld>
            <a:endParaRPr lang="en-CA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184150" y="6089650"/>
            <a:ext cx="8775700" cy="320675"/>
            <a:chOff x="0" y="1280160"/>
            <a:chExt cx="8775511" cy="320040"/>
          </a:xfrm>
        </p:grpSpPr>
        <p:sp>
          <p:nvSpPr>
            <p:cNvPr id="16" name="Rectangle 15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42654"/>
              </p:ext>
            </p:extLst>
          </p:nvPr>
        </p:nvGraphicFramePr>
        <p:xfrm>
          <a:off x="509860" y="1758970"/>
          <a:ext cx="8124278" cy="2868070"/>
        </p:xfrm>
        <a:graphic>
          <a:graphicData uri="http://schemas.openxmlformats.org/drawingml/2006/table">
            <a:tbl>
              <a:tblPr/>
              <a:tblGrid>
                <a:gridCol w="8124278"/>
              </a:tblGrid>
              <a:tr h="3991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A87"/>
                    </a:solidFill>
                  </a:tcPr>
                </a:tc>
              </a:tr>
              <a:tr h="1548708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CA" sz="2000" dirty="0" smtClean="0">
                          <a:solidFill>
                            <a:srgbClr val="007A87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 post-payment reviews of selected Health Services Branch (HSB) funded programs to ensure accountability for use of funds through adherence to payment requirements stated in the Health Insurance Act; Regulation 552; the Schedules of Benefits for Physician, Dental and Optometry Services; </a:t>
                      </a:r>
                      <a:r>
                        <a:rPr lang="en-CA" sz="2000" u="none" dirty="0" smtClean="0">
                          <a:solidFill>
                            <a:srgbClr val="007A87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Independent Health Facilities Act</a:t>
                      </a:r>
                      <a:r>
                        <a:rPr lang="en-CA" sz="2000" dirty="0" smtClean="0">
                          <a:solidFill>
                            <a:srgbClr val="007A87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Physiotherapy agreements and other supporting agreements within HSB.</a:t>
                      </a:r>
                    </a:p>
                    <a:p>
                      <a:pPr marL="0" indent="0">
                        <a:buNone/>
                      </a:pPr>
                      <a:endParaRPr lang="en-CA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en-CA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983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EdoPowerPointPage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6381" y="502523"/>
            <a:ext cx="9007475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270595" y="98425"/>
            <a:ext cx="1774980" cy="404098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pPr algn="ctr" eaLnBrk="0" hangingPunct="0">
                <a:defRPr/>
              </a:pPr>
              <a:t>5</a:t>
            </a:fld>
            <a:endParaRPr lang="en-CA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184150" y="6089650"/>
            <a:ext cx="8775700" cy="320675"/>
            <a:chOff x="0" y="1280160"/>
            <a:chExt cx="8775511" cy="320040"/>
          </a:xfrm>
        </p:grpSpPr>
        <p:sp>
          <p:nvSpPr>
            <p:cNvPr id="16" name="Rectangle 15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5243577"/>
              </p:ext>
            </p:extLst>
          </p:nvPr>
        </p:nvGraphicFramePr>
        <p:xfrm>
          <a:off x="0" y="1435827"/>
          <a:ext cx="548606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7812115"/>
              </p:ext>
            </p:extLst>
          </p:nvPr>
        </p:nvGraphicFramePr>
        <p:xfrm>
          <a:off x="4899842" y="2566273"/>
          <a:ext cx="4107633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850" y="585509"/>
            <a:ext cx="8229600" cy="1143000"/>
          </a:xfrm>
        </p:spPr>
        <p:txBody>
          <a:bodyPr/>
          <a:lstStyle/>
          <a:p>
            <a:pPr algn="l"/>
            <a:r>
              <a:rPr lang="en-CA" sz="1800" kern="0" dirty="0">
                <a:solidFill>
                  <a:srgbClr val="007A87"/>
                </a:solidFill>
                <a:latin typeface="Arial" panose="020B0604020202020204" pitchFamily="34" charset="0"/>
                <a:ea typeface="ＭＳ Ｐゴシック" pitchFamily="-109" charset="-128"/>
                <a:cs typeface="Arial" panose="020B0604020202020204" pitchFamily="34" charset="0"/>
              </a:rPr>
              <a:t>The Payment Accountability </a:t>
            </a:r>
            <a:r>
              <a:rPr lang="en-CA" sz="1800" kern="0" dirty="0" smtClean="0">
                <a:solidFill>
                  <a:srgbClr val="007A87"/>
                </a:solidFill>
                <a:latin typeface="Arial" panose="020B0604020202020204" pitchFamily="34" charset="0"/>
                <a:ea typeface="ＭＳ Ｐゴシック" pitchFamily="-109" charset="-128"/>
                <a:cs typeface="Arial" panose="020B0604020202020204" pitchFamily="34" charset="0"/>
              </a:rPr>
              <a:t>unit </a:t>
            </a:r>
            <a:r>
              <a:rPr lang="en-CA" sz="1800" kern="0" dirty="0">
                <a:solidFill>
                  <a:srgbClr val="007A87"/>
                </a:solidFill>
                <a:latin typeface="Arial" panose="020B0604020202020204" pitchFamily="34" charset="0"/>
                <a:ea typeface="ＭＳ Ｐゴシック" pitchFamily="-109" charset="-128"/>
                <a:cs typeface="Arial" panose="020B0604020202020204" pitchFamily="34" charset="0"/>
              </a:rPr>
              <a:t>is composed of a diverse pool of expertise who are accountable for undertaking proactive and reactive reviews of selected Health Services Branch funded programs to ensure appropriate stewardship of public funds</a:t>
            </a:r>
            <a:r>
              <a:rPr lang="en-CA" sz="1800" kern="0" dirty="0" smtClean="0">
                <a:solidFill>
                  <a:srgbClr val="007A87"/>
                </a:solidFill>
                <a:latin typeface="Arial" panose="020B0604020202020204" pitchFamily="34" charset="0"/>
                <a:ea typeface="ＭＳ Ｐゴシック" pitchFamily="-109" charset="-128"/>
                <a:cs typeface="Arial" panose="020B0604020202020204" pitchFamily="34" charset="0"/>
              </a:rPr>
              <a:t>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240161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910"/>
            <a:ext cx="8229600" cy="871728"/>
          </a:xfrm>
        </p:spPr>
        <p:txBody>
          <a:bodyPr/>
          <a:lstStyle/>
          <a:p>
            <a:pPr algn="l"/>
            <a:r>
              <a:rPr lang="en-CA" sz="1800" kern="0" dirty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Payment reviews include payments for fee-for-services providers, dental and optometry services, physiotherapy, and independent health facilities.</a:t>
            </a:r>
            <a:endParaRPr lang="en-CA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599208"/>
              </p:ext>
            </p:extLst>
          </p:nvPr>
        </p:nvGraphicFramePr>
        <p:xfrm>
          <a:off x="457200" y="1600201"/>
          <a:ext cx="8229600" cy="371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4150" y="6059487"/>
            <a:ext cx="8775700" cy="320675"/>
            <a:chOff x="0" y="1280160"/>
            <a:chExt cx="8775511" cy="320040"/>
          </a:xfrm>
        </p:grpSpPr>
        <p:sp>
          <p:nvSpPr>
            <p:cNvPr id="6" name="Rectangle 5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8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pPr algn="ctr" eaLnBrk="0" hangingPunct="0">
                <a:defRPr/>
              </a:pPr>
              <a:t>6</a:t>
            </a:fld>
            <a:endParaRPr lang="en-CA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150" y="5462020"/>
            <a:ext cx="8775700" cy="447675"/>
          </a:xfrm>
          <a:prstGeom prst="rect">
            <a:avLst/>
          </a:prstGeom>
          <a:solidFill>
            <a:srgbClr val="007A87"/>
          </a:solidFill>
          <a:ln>
            <a:solidFill>
              <a:srgbClr val="007A8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¹ The largest component of IHF related expenditures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² Does not include professional fee expenditures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7775" y="257175"/>
            <a:ext cx="3848099" cy="400110"/>
          </a:xfrm>
          <a:prstGeom prst="rect">
            <a:avLst/>
          </a:prstGeom>
          <a:solidFill>
            <a:srgbClr val="005E68"/>
          </a:solidFill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REVIEW STREAMS</a:t>
            </a:r>
            <a:endParaRPr lang="en-C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262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910"/>
            <a:ext cx="8229600" cy="871728"/>
          </a:xfrm>
        </p:spPr>
        <p:txBody>
          <a:bodyPr/>
          <a:lstStyle/>
          <a:p>
            <a:pPr algn="l">
              <a:defRPr/>
            </a:pPr>
            <a:r>
              <a:rPr lang="en-CA" sz="2000" kern="0" dirty="0" smtClean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Payment </a:t>
            </a:r>
            <a:r>
              <a:rPr lang="en-CA" sz="2000" kern="0" dirty="0">
                <a:solidFill>
                  <a:srgbClr val="007A87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Accountability’s post-payment review process includes both reactive and province-wide reviews.</a:t>
            </a:r>
            <a:endParaRPr lang="en-US" sz="2000" kern="0" dirty="0">
              <a:solidFill>
                <a:srgbClr val="007A87"/>
              </a:solidFill>
              <a:latin typeface="Arial" pitchFamily="34" charset="0"/>
              <a:ea typeface="ＭＳ Ｐゴシック" pitchFamily="-109" charset="-128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993954"/>
              </p:ext>
            </p:extLst>
          </p:nvPr>
        </p:nvGraphicFramePr>
        <p:xfrm>
          <a:off x="457200" y="1600201"/>
          <a:ext cx="8229600" cy="371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4150" y="6059487"/>
            <a:ext cx="8775700" cy="320675"/>
            <a:chOff x="0" y="1280160"/>
            <a:chExt cx="8775511" cy="320040"/>
          </a:xfrm>
        </p:grpSpPr>
        <p:sp>
          <p:nvSpPr>
            <p:cNvPr id="6" name="Rectangle 5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8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pPr algn="ctr" eaLnBrk="0" hangingPunct="0">
                <a:defRPr/>
              </a:pPr>
              <a:t>7</a:t>
            </a:fld>
            <a:endParaRPr lang="en-CA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150" y="5462020"/>
            <a:ext cx="8775700" cy="447675"/>
          </a:xfrm>
          <a:prstGeom prst="rect">
            <a:avLst/>
          </a:prstGeom>
          <a:solidFill>
            <a:srgbClr val="007A87"/>
          </a:solidFill>
          <a:ln>
            <a:solidFill>
              <a:srgbClr val="007A8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CPSO: College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of Physicians and Surgeons of Ontario, 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CFMA: Commitment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to the Future of Medicare Act, 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RMFC: Risk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Management and Fraud Control, 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PPRB: Physician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Payment Review 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57175"/>
            <a:ext cx="2505074" cy="400110"/>
          </a:xfrm>
          <a:prstGeom prst="rect">
            <a:avLst/>
          </a:prstGeom>
          <a:solidFill>
            <a:srgbClr val="005E68"/>
          </a:solidFill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PROCESS</a:t>
            </a:r>
            <a:endParaRPr lang="en-C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141621" y="2439704"/>
            <a:ext cx="1552073" cy="1313430"/>
          </a:xfrm>
          <a:prstGeom prst="rightArrow">
            <a:avLst/>
          </a:prstGeom>
          <a:solidFill>
            <a:srgbClr val="005E68"/>
          </a:solidFill>
          <a:ln>
            <a:solidFill>
              <a:srgbClr val="005E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and Complaints S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pecific to 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141620" y="3888713"/>
            <a:ext cx="1552073" cy="1297618"/>
          </a:xfrm>
          <a:prstGeom prst="rightArrow">
            <a:avLst/>
          </a:prstGeom>
          <a:solidFill>
            <a:srgbClr val="005E68"/>
          </a:solidFill>
          <a:ln>
            <a:solidFill>
              <a:srgbClr val="005E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Submissions </a:t>
            </a:r>
            <a:endParaRPr lang="en-US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</a:t>
            </a:r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481357" y="3096419"/>
            <a:ext cx="1552073" cy="1297618"/>
          </a:xfrm>
          <a:prstGeom prst="rightArrow">
            <a:avLst/>
          </a:prstGeom>
          <a:solidFill>
            <a:srgbClr val="005E68"/>
          </a:solidFill>
          <a:ln>
            <a:solidFill>
              <a:srgbClr val="005E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54240" y="2565400"/>
            <a:ext cx="1272223" cy="2620931"/>
          </a:xfrm>
          <a:prstGeom prst="roundRect">
            <a:avLst/>
          </a:prstGeom>
          <a:solidFill>
            <a:srgbClr val="005E68"/>
          </a:solidFill>
          <a:ln>
            <a:solidFill>
              <a:srgbClr val="005E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Recovery of </a:t>
            </a:r>
            <a:r>
              <a:rPr lang="en-CA" sz="1200" dirty="0" smtClean="0"/>
              <a:t>Payments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Referral</a:t>
            </a:r>
            <a:r>
              <a:rPr lang="en-CA" sz="1200" dirty="0"/>
              <a:t>: CPSO, CFMA, RMFC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FFS Education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/>
              <a:t>Review </a:t>
            </a:r>
            <a:r>
              <a:rPr lang="en-CA" sz="1200" dirty="0" smtClean="0"/>
              <a:t>Tribunals: PPRB</a:t>
            </a:r>
            <a:r>
              <a:rPr lang="en-CA" sz="1200" dirty="0"/>
              <a:t>, Practitioner Review </a:t>
            </a:r>
            <a:r>
              <a:rPr lang="en-CA" sz="1200" dirty="0" smtClean="0"/>
              <a:t>Committees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7479045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5" y="274637"/>
            <a:ext cx="2791325" cy="2088449"/>
          </a:xfrm>
        </p:spPr>
        <p:txBody>
          <a:bodyPr/>
          <a:lstStyle/>
          <a:p>
            <a:pPr algn="l"/>
            <a:r>
              <a:rPr lang="en-CA" sz="1800" dirty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Accountability uses available databases and records to conduct analyses on stakeholders to thoroughly address the identified issues</a:t>
            </a:r>
            <a:r>
              <a:rPr lang="en-CA" sz="180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dirty="0">
              <a:solidFill>
                <a:srgbClr val="007A87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485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Connector 4"/>
          <p:cNvSpPr/>
          <p:nvPr/>
        </p:nvSpPr>
        <p:spPr>
          <a:xfrm>
            <a:off x="3338623" y="837314"/>
            <a:ext cx="1531089" cy="1525772"/>
          </a:xfrm>
          <a:prstGeom prst="flowChartConnector">
            <a:avLst/>
          </a:prstGeom>
          <a:solidFill>
            <a:srgbClr val="007A87"/>
          </a:solidFill>
          <a:ln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Additional Information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0642" y="257175"/>
            <a:ext cx="2565232" cy="400110"/>
          </a:xfrm>
          <a:prstGeom prst="rect">
            <a:avLst/>
          </a:prstGeom>
          <a:solidFill>
            <a:srgbClr val="005E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ANALYSIS</a:t>
            </a:r>
            <a:endParaRPr lang="en-C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4150" y="6059487"/>
            <a:ext cx="8775700" cy="320675"/>
            <a:chOff x="0" y="1280160"/>
            <a:chExt cx="8775511" cy="320040"/>
          </a:xfrm>
        </p:grpSpPr>
        <p:sp>
          <p:nvSpPr>
            <p:cNvPr id="9" name="Rectangle 8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1" name="Slide Number Placeholder 1"/>
          <p:cNvSpPr txBox="1">
            <a:spLocks/>
          </p:cNvSpPr>
          <p:nvPr/>
        </p:nvSpPr>
        <p:spPr bwMode="auto">
          <a:xfrm>
            <a:off x="8526463" y="6467475"/>
            <a:ext cx="4492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fld id="{C015F445-477A-4FF2-9E7C-4A4176C745D2}" type="slidenum">
              <a:rPr lang="en-CA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pPr algn="ctr" eaLnBrk="0" hangingPunct="0">
                <a:defRPr/>
              </a:pPr>
              <a:t>8</a:t>
            </a:fld>
            <a:endParaRPr lang="en-CA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235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749077"/>
          </a:xfrm>
        </p:spPr>
        <p:txBody>
          <a:bodyPr>
            <a:normAutofit/>
          </a:bodyPr>
          <a:lstStyle/>
          <a:p>
            <a:r>
              <a:rPr lang="en-CA" sz="1800" b="0" dirty="0" smtClean="0">
                <a:solidFill>
                  <a:srgbClr val="007A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Triage &amp; Disposition</a:t>
            </a:r>
            <a:endParaRPr lang="en-CA" sz="1800" b="0" dirty="0">
              <a:solidFill>
                <a:srgbClr val="007A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206382"/>
              </p:ext>
            </p:extLst>
          </p:nvPr>
        </p:nvGraphicFramePr>
        <p:xfrm>
          <a:off x="3275856" y="1009725"/>
          <a:ext cx="5216574" cy="4900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2A71-05B4-43F9-AE26-84CDD44942C8}" type="slidenum">
              <a:rPr lang="en-CA" sz="1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84150" y="6089650"/>
            <a:ext cx="8775700" cy="320675"/>
            <a:chOff x="0" y="1280160"/>
            <a:chExt cx="8775511" cy="320040"/>
          </a:xfrm>
        </p:grpSpPr>
        <p:sp>
          <p:nvSpPr>
            <p:cNvPr id="8" name="Rectangle 7"/>
            <p:cNvSpPr/>
            <p:nvPr/>
          </p:nvSpPr>
          <p:spPr>
            <a:xfrm>
              <a:off x="590537" y="1280160"/>
              <a:ext cx="8184974" cy="320040"/>
            </a:xfrm>
            <a:prstGeom prst="rect">
              <a:avLst/>
            </a:prstGeom>
            <a:solidFill>
              <a:srgbClr val="007A87"/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80160"/>
              <a:ext cx="533389" cy="32004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42156" y="98425"/>
            <a:ext cx="3503419" cy="404098"/>
          </a:xfrm>
          <a:prstGeom prst="rect">
            <a:avLst/>
          </a:prstGeom>
          <a:solidFill>
            <a:srgbClr val="007A87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MANAGEMENT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1" y="1505415"/>
            <a:ext cx="32499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Rapid identification of higher risk profile and time sensitive referrals.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Rapid identification of cases which should be immediately redirected or resolved.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Minimization of delays associated with sequential processing and rework.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Matching complexity/level of review with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reviewer expertise.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Standardization of methodology, thresholds and communications with processing referrals.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Case management continuity/consistency.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550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">
      <a:dk1>
        <a:srgbClr val="000000"/>
      </a:dk1>
      <a:lt1>
        <a:srgbClr val="FFFFFF"/>
      </a:lt1>
      <a:dk2>
        <a:srgbClr val="475285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2B7D84"/>
      </a:folHlink>
    </a:clrScheme>
    <a:fontScheme name="Office Theme">
      <a:majorFont>
        <a:latin typeface="Arial Narrow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17797</TotalTime>
  <Words>773</Words>
  <Application>Microsoft Office PowerPoint</Application>
  <PresentationFormat>On-screen Show (4:3)</PresentationFormat>
  <Paragraphs>157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The Payment Accountability unit is composed of a diverse pool of expertise who are accountable for undertaking proactive and reactive reviews of selected Health Services Branch funded programs to ensure appropriate stewardship of public funds.</vt:lpstr>
      <vt:lpstr>Payment reviews include payments for fee-for-services providers, dental and optometry services, physiotherapy, and independent health facilities.</vt:lpstr>
      <vt:lpstr>Payment Accountability’s post-payment review process includes both reactive and province-wide reviews.</vt:lpstr>
      <vt:lpstr>Payment Accountability uses available databases and records to conduct analyses on stakeholders to thoroughly address the identified issues.</vt:lpstr>
      <vt:lpstr>Referral Triage &amp; Disposition</vt:lpstr>
      <vt:lpstr>Selected Education Letters: A proactive stakeholder engagement strategy¹</vt:lpstr>
      <vt:lpstr>Expedited and Episode of Care (EOC) Focused Review Cycle of Physiotherapy Providers</vt:lpstr>
      <vt:lpstr>Physician Schedule of Benefits   www.health.gov.on.ca/english/providers/program/ohip/sob/physserv/physserv_mn.html  IHF Website   www.health.gov.on.ca/en/public/programs/ihf  Payment Accountability Unit   Phone: Jeff Hutchison (613)536-3111   eMail: Jeff.Hutchison@Ontario.ca </vt:lpstr>
    </vt:vector>
  </TitlesOfParts>
  <Company>뿿좰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Dianne Cordero</dc:creator>
  <cp:lastModifiedBy>boltonsj</cp:lastModifiedBy>
  <cp:revision>982</cp:revision>
  <cp:lastPrinted>2015-09-24T13:30:33Z</cp:lastPrinted>
  <dcterms:created xsi:type="dcterms:W3CDTF">2009-12-15T08:11:02Z</dcterms:created>
  <dcterms:modified xsi:type="dcterms:W3CDTF">2015-10-13T14:09:30Z</dcterms:modified>
</cp:coreProperties>
</file>