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4"/>
  </p:sldMasterIdLst>
  <p:notesMasterIdLst>
    <p:notesMasterId r:id="rId30"/>
  </p:notesMasterIdLst>
  <p:handoutMasterIdLst>
    <p:handoutMasterId r:id="rId31"/>
  </p:handoutMasterIdLst>
  <p:sldIdLst>
    <p:sldId id="408" r:id="rId5"/>
    <p:sldId id="417" r:id="rId6"/>
    <p:sldId id="441" r:id="rId7"/>
    <p:sldId id="439" r:id="rId8"/>
    <p:sldId id="434" r:id="rId9"/>
    <p:sldId id="442" r:id="rId10"/>
    <p:sldId id="430" r:id="rId11"/>
    <p:sldId id="436" r:id="rId12"/>
    <p:sldId id="419" r:id="rId13"/>
    <p:sldId id="437" r:id="rId14"/>
    <p:sldId id="447" r:id="rId15"/>
    <p:sldId id="454" r:id="rId16"/>
    <p:sldId id="451" r:id="rId17"/>
    <p:sldId id="455" r:id="rId18"/>
    <p:sldId id="452" r:id="rId19"/>
    <p:sldId id="456" r:id="rId20"/>
    <p:sldId id="453" r:id="rId21"/>
    <p:sldId id="457" r:id="rId22"/>
    <p:sldId id="438" r:id="rId23"/>
    <p:sldId id="420" r:id="rId24"/>
    <p:sldId id="431" r:id="rId25"/>
    <p:sldId id="422" r:id="rId26"/>
    <p:sldId id="444" r:id="rId27"/>
    <p:sldId id="415" r:id="rId28"/>
    <p:sldId id="443" r:id="rId29"/>
  </p:sldIdLst>
  <p:sldSz cx="9144000" cy="6858000" type="screen4x3"/>
  <p:notesSz cx="7010400" cy="9296400"/>
  <p:defaultTextStyle>
    <a:defPPr>
      <a:defRPr lang="en-US"/>
    </a:defPPr>
    <a:lvl1pPr algn="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352" userDrawn="1">
          <p15:clr>
            <a:srgbClr val="A4A3A4"/>
          </p15:clr>
        </p15:guide>
        <p15:guide id="2" pos="336" userDrawn="1">
          <p15:clr>
            <a:srgbClr val="A4A3A4"/>
          </p15:clr>
        </p15:guide>
      </p15:sldGuideLst>
    </p:ext>
    <p:ext uri="{2D200454-40CA-4A62-9FC3-DE9A4176ACB9}">
      <p15:notesGuideLst xmlns:p15="http://schemas.microsoft.com/office/powerpoint/2012/main" xmlns="">
        <p15:guide id="1" orient="horz" pos="292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7508"/>
    <a:srgbClr val="002B54"/>
    <a:srgbClr val="00458A"/>
    <a:srgbClr val="0051A2"/>
    <a:srgbClr val="003A74"/>
    <a:srgbClr val="0064C8"/>
    <a:srgbClr val="D2DBFE"/>
    <a:srgbClr val="99CCFF"/>
    <a:srgbClr val="AAB9CF"/>
    <a:srgbClr val="0715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5" autoAdjust="0"/>
    <p:restoredTop sz="90421" autoAdjust="0"/>
  </p:normalViewPr>
  <p:slideViewPr>
    <p:cSldViewPr showGuides="1">
      <p:cViewPr>
        <p:scale>
          <a:sx n="87" d="100"/>
          <a:sy n="87" d="100"/>
        </p:scale>
        <p:origin x="-1560" y="-38"/>
      </p:cViewPr>
      <p:guideLst>
        <p:guide orient="horz" pos="2352"/>
        <p:guide pos="336"/>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48" d="100"/>
        <a:sy n="148" d="100"/>
      </p:scale>
      <p:origin x="0" y="-7592"/>
    </p:cViewPr>
  </p:sorterViewPr>
  <p:notesViewPr>
    <p:cSldViewPr showGuides="1">
      <p:cViewPr varScale="1">
        <p:scale>
          <a:sx n="55" d="100"/>
          <a:sy n="55" d="100"/>
        </p:scale>
        <p:origin x="2508" y="36"/>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BFD33-F923-4384-9DBD-FD9545AAEB2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F69ED2A-EB8C-4F57-A45C-4030D6AAE0D5}">
      <dgm:prSet phldrT="[Text]" custT="1"/>
      <dgm:spPr>
        <a:solidFill>
          <a:schemeClr val="accent2"/>
        </a:solidFill>
      </dgm:spPr>
      <dgm:t>
        <a:bodyPr/>
        <a:lstStyle/>
        <a:p>
          <a:r>
            <a:rPr lang="en-US" sz="1600" b="1" dirty="0" smtClean="0"/>
            <a:t>Identify The Process To Be Improved </a:t>
          </a:r>
          <a:endParaRPr lang="en-US" sz="1600" b="1" dirty="0"/>
        </a:p>
      </dgm:t>
    </dgm:pt>
    <dgm:pt modelId="{8612BB59-5878-48E4-9056-19B96B7806B5}" type="parTrans" cxnId="{B3DB90DB-19BF-46BA-A91E-0EA5913FD162}">
      <dgm:prSet/>
      <dgm:spPr/>
      <dgm:t>
        <a:bodyPr/>
        <a:lstStyle/>
        <a:p>
          <a:endParaRPr lang="en-US" sz="2000"/>
        </a:p>
      </dgm:t>
    </dgm:pt>
    <dgm:pt modelId="{FB2D95BB-BB01-410C-AAF9-B83F1F12A933}" type="sibTrans" cxnId="{B3DB90DB-19BF-46BA-A91E-0EA5913FD162}">
      <dgm:prSet custT="1"/>
      <dgm:spPr/>
      <dgm:t>
        <a:bodyPr/>
        <a:lstStyle/>
        <a:p>
          <a:endParaRPr lang="en-US" sz="800"/>
        </a:p>
      </dgm:t>
    </dgm:pt>
    <dgm:pt modelId="{AAE04D7C-7627-496A-8C58-F4D84793633B}">
      <dgm:prSet phldrT="[Text]" custT="1"/>
      <dgm:spPr>
        <a:solidFill>
          <a:schemeClr val="accent2"/>
        </a:solidFill>
      </dgm:spPr>
      <dgm:t>
        <a:bodyPr/>
        <a:lstStyle/>
        <a:p>
          <a:r>
            <a:rPr lang="en-US" sz="1600" b="1" dirty="0" smtClean="0"/>
            <a:t>Analyze Current Process </a:t>
          </a:r>
          <a:endParaRPr lang="en-US" sz="1600" b="1" dirty="0"/>
        </a:p>
      </dgm:t>
    </dgm:pt>
    <dgm:pt modelId="{3F51083D-BC54-430E-8860-2826F2BD2E64}" type="parTrans" cxnId="{FC2AB5DC-9273-46C1-BA3E-E2951C17B253}">
      <dgm:prSet/>
      <dgm:spPr/>
      <dgm:t>
        <a:bodyPr/>
        <a:lstStyle/>
        <a:p>
          <a:endParaRPr lang="en-US" sz="2000"/>
        </a:p>
      </dgm:t>
    </dgm:pt>
    <dgm:pt modelId="{3F0E1B98-7068-4FC0-827F-3A3A50CD7411}" type="sibTrans" cxnId="{FC2AB5DC-9273-46C1-BA3E-E2951C17B253}">
      <dgm:prSet custT="1"/>
      <dgm:spPr/>
      <dgm:t>
        <a:bodyPr/>
        <a:lstStyle/>
        <a:p>
          <a:endParaRPr lang="en-US" sz="800"/>
        </a:p>
      </dgm:t>
    </dgm:pt>
    <dgm:pt modelId="{32F8C379-76B8-4868-BE4E-633C5C0336B1}">
      <dgm:prSet phldrT="[Text]" custT="1"/>
      <dgm:spPr/>
      <dgm:t>
        <a:bodyPr/>
        <a:lstStyle/>
        <a:p>
          <a:r>
            <a:rPr lang="en-US" sz="1400" dirty="0" smtClean="0"/>
            <a:t>Analyze the current procedure to fully understand the process and set realistic improvement objectives.</a:t>
          </a:r>
          <a:endParaRPr lang="en-US" sz="1400" dirty="0"/>
        </a:p>
      </dgm:t>
    </dgm:pt>
    <dgm:pt modelId="{B1FF4D67-E0BA-47A5-98C3-1DA9749E595B}" type="parTrans" cxnId="{AF8DA96F-0B58-4B9F-A254-D8876B18D1CE}">
      <dgm:prSet/>
      <dgm:spPr/>
      <dgm:t>
        <a:bodyPr/>
        <a:lstStyle/>
        <a:p>
          <a:endParaRPr lang="en-US" sz="2000"/>
        </a:p>
      </dgm:t>
    </dgm:pt>
    <dgm:pt modelId="{EB5DD007-D17E-479B-81E3-308B7C20D6DB}" type="sibTrans" cxnId="{AF8DA96F-0B58-4B9F-A254-D8876B18D1CE}">
      <dgm:prSet/>
      <dgm:spPr/>
      <dgm:t>
        <a:bodyPr/>
        <a:lstStyle/>
        <a:p>
          <a:endParaRPr lang="en-US" sz="2000"/>
        </a:p>
      </dgm:t>
    </dgm:pt>
    <dgm:pt modelId="{FE4134C6-AD14-40F4-A421-E985345DA1FF}">
      <dgm:prSet phldrT="[Text]" custT="1"/>
      <dgm:spPr>
        <a:solidFill>
          <a:srgbClr val="F87508"/>
        </a:solidFill>
      </dgm:spPr>
      <dgm:t>
        <a:bodyPr/>
        <a:lstStyle/>
        <a:p>
          <a:r>
            <a:rPr lang="en-US" sz="1600" b="1" dirty="0" smtClean="0"/>
            <a:t>Recommend Changes</a:t>
          </a:r>
          <a:endParaRPr lang="en-US" sz="1600" b="1" dirty="0"/>
        </a:p>
      </dgm:t>
    </dgm:pt>
    <dgm:pt modelId="{7B7206CF-ACCA-4284-A5A7-E45B25104CA3}" type="parTrans" cxnId="{5FD75057-34FF-4BB8-AB53-7816DAE49E2D}">
      <dgm:prSet/>
      <dgm:spPr/>
      <dgm:t>
        <a:bodyPr/>
        <a:lstStyle/>
        <a:p>
          <a:endParaRPr lang="en-US" sz="2000"/>
        </a:p>
      </dgm:t>
    </dgm:pt>
    <dgm:pt modelId="{119148E1-7E08-46D3-B789-C043D07680AA}" type="sibTrans" cxnId="{5FD75057-34FF-4BB8-AB53-7816DAE49E2D}">
      <dgm:prSet custT="1"/>
      <dgm:spPr/>
      <dgm:t>
        <a:bodyPr/>
        <a:lstStyle/>
        <a:p>
          <a:endParaRPr lang="en-US" sz="800"/>
        </a:p>
      </dgm:t>
    </dgm:pt>
    <dgm:pt modelId="{F2B7E622-36A2-4EAD-A7B6-BE7BEF801523}">
      <dgm:prSet phldrT="[Text]" custT="1"/>
      <dgm:spPr/>
      <dgm:t>
        <a:bodyPr/>
        <a:lstStyle/>
        <a:p>
          <a:r>
            <a:rPr lang="en-US" sz="1400" dirty="0" smtClean="0"/>
            <a:t>Categorize and prioritize the main problems and possibilities, evaluate alternative solutions.</a:t>
          </a:r>
          <a:endParaRPr lang="en-US" sz="1400" dirty="0"/>
        </a:p>
      </dgm:t>
    </dgm:pt>
    <dgm:pt modelId="{997B3D86-3C01-478D-81D3-F4E7037CAC91}" type="parTrans" cxnId="{98151D86-37C5-4F9B-B520-96BE1C39BABD}">
      <dgm:prSet/>
      <dgm:spPr/>
      <dgm:t>
        <a:bodyPr/>
        <a:lstStyle/>
        <a:p>
          <a:endParaRPr lang="en-US" sz="2000"/>
        </a:p>
      </dgm:t>
    </dgm:pt>
    <dgm:pt modelId="{13EA2EC5-9D2E-4135-9E0E-7F9639098315}" type="sibTrans" cxnId="{98151D86-37C5-4F9B-B520-96BE1C39BABD}">
      <dgm:prSet/>
      <dgm:spPr/>
      <dgm:t>
        <a:bodyPr/>
        <a:lstStyle/>
        <a:p>
          <a:endParaRPr lang="en-US" sz="2000"/>
        </a:p>
      </dgm:t>
    </dgm:pt>
    <dgm:pt modelId="{63268C0B-3680-4B21-9C7B-A135725CFF3D}">
      <dgm:prSet custT="1"/>
      <dgm:spPr/>
      <dgm:t>
        <a:bodyPr/>
        <a:lstStyle/>
        <a:p>
          <a:r>
            <a:rPr lang="en-US" sz="1400" dirty="0" smtClean="0"/>
            <a:t>Document the current process by creating a flowchart or "</a:t>
          </a:r>
          <a:r>
            <a:rPr lang="en-US" sz="1400" smtClean="0"/>
            <a:t>organization map.”</a:t>
          </a:r>
          <a:endParaRPr lang="en-US" sz="1400" dirty="0" smtClean="0"/>
        </a:p>
      </dgm:t>
    </dgm:pt>
    <dgm:pt modelId="{2F13662F-27A9-4409-83ED-356CA615A874}" type="parTrans" cxnId="{BFF5B86A-75EE-4A6B-B2E7-6EF625D7822C}">
      <dgm:prSet/>
      <dgm:spPr/>
      <dgm:t>
        <a:bodyPr/>
        <a:lstStyle/>
        <a:p>
          <a:endParaRPr lang="en-US" sz="2000"/>
        </a:p>
      </dgm:t>
    </dgm:pt>
    <dgm:pt modelId="{15B3D8D0-6943-4741-9F9C-ACD0E0373632}" type="sibTrans" cxnId="{BFF5B86A-75EE-4A6B-B2E7-6EF625D7822C}">
      <dgm:prSet/>
      <dgm:spPr/>
      <dgm:t>
        <a:bodyPr/>
        <a:lstStyle/>
        <a:p>
          <a:endParaRPr lang="en-US" sz="2000"/>
        </a:p>
      </dgm:t>
    </dgm:pt>
    <dgm:pt modelId="{1682CDEC-8103-43B0-8F06-A6F87D6B53E1}">
      <dgm:prSet custT="1"/>
      <dgm:spPr/>
      <dgm:t>
        <a:bodyPr/>
        <a:lstStyle/>
        <a:p>
          <a:r>
            <a:rPr lang="en-US" sz="1400" smtClean="0"/>
            <a:t>Identify "disconnects" in the process that inhibit the efficiency and effectiveness of the process.</a:t>
          </a:r>
          <a:endParaRPr lang="en-US" sz="1400" dirty="0" smtClean="0"/>
        </a:p>
      </dgm:t>
    </dgm:pt>
    <dgm:pt modelId="{9B4C5580-FA30-4E68-B4E0-040E77BAA412}" type="parTrans" cxnId="{5294A4CA-0E82-4DF2-8DDF-B94A9DDF834D}">
      <dgm:prSet/>
      <dgm:spPr/>
      <dgm:t>
        <a:bodyPr/>
        <a:lstStyle/>
        <a:p>
          <a:endParaRPr lang="en-US" sz="2000"/>
        </a:p>
      </dgm:t>
    </dgm:pt>
    <dgm:pt modelId="{BADA7673-2FC7-46A1-8A7E-9C77C045B63A}" type="sibTrans" cxnId="{5294A4CA-0E82-4DF2-8DDF-B94A9DDF834D}">
      <dgm:prSet/>
      <dgm:spPr/>
      <dgm:t>
        <a:bodyPr/>
        <a:lstStyle/>
        <a:p>
          <a:endParaRPr lang="en-US" sz="2000"/>
        </a:p>
      </dgm:t>
    </dgm:pt>
    <dgm:pt modelId="{29C6C6C4-D27C-46D8-A106-E77398918FFC}">
      <dgm:prSet custT="1"/>
      <dgm:spPr>
        <a:solidFill>
          <a:srgbClr val="F87508"/>
        </a:solidFill>
      </dgm:spPr>
      <dgm:t>
        <a:bodyPr/>
        <a:lstStyle/>
        <a:p>
          <a:r>
            <a:rPr lang="en-US" sz="1600" b="1" dirty="0" smtClean="0"/>
            <a:t>Implement Improvements</a:t>
          </a:r>
        </a:p>
      </dgm:t>
    </dgm:pt>
    <dgm:pt modelId="{C0277483-3483-4CE9-A2D9-228AF2E8E4D6}" type="parTrans" cxnId="{A193FD82-13F2-4F2F-966C-6CF773FFE526}">
      <dgm:prSet/>
      <dgm:spPr/>
      <dgm:t>
        <a:bodyPr/>
        <a:lstStyle/>
        <a:p>
          <a:endParaRPr lang="en-US" sz="2000"/>
        </a:p>
      </dgm:t>
    </dgm:pt>
    <dgm:pt modelId="{4523109F-E796-420D-848B-564E0232A69D}" type="sibTrans" cxnId="{A193FD82-13F2-4F2F-966C-6CF773FFE526}">
      <dgm:prSet/>
      <dgm:spPr/>
      <dgm:t>
        <a:bodyPr/>
        <a:lstStyle/>
        <a:p>
          <a:endParaRPr lang="en-US" sz="2000"/>
        </a:p>
      </dgm:t>
    </dgm:pt>
    <dgm:pt modelId="{10824064-3800-4925-BB60-F15B1D369008}">
      <dgm:prSet custT="1"/>
      <dgm:spPr/>
      <dgm:t>
        <a:bodyPr/>
        <a:lstStyle/>
        <a:p>
          <a:r>
            <a:rPr lang="en-US" sz="1400" dirty="0" smtClean="0"/>
            <a:t>Create an improvement strategy that includes what steps in the process are broken, why and how they should be improved.</a:t>
          </a:r>
        </a:p>
      </dgm:t>
    </dgm:pt>
    <dgm:pt modelId="{DA917A97-B7D1-49CB-B5FA-C71B19B49450}" type="parTrans" cxnId="{0E598148-A849-456E-B88F-5FA43A519BCC}">
      <dgm:prSet/>
      <dgm:spPr/>
      <dgm:t>
        <a:bodyPr/>
        <a:lstStyle/>
        <a:p>
          <a:endParaRPr lang="en-US" sz="2000"/>
        </a:p>
      </dgm:t>
    </dgm:pt>
    <dgm:pt modelId="{577C6B8D-685B-40DF-9C2D-CC23A38D287F}" type="sibTrans" cxnId="{0E598148-A849-456E-B88F-5FA43A519BCC}">
      <dgm:prSet/>
      <dgm:spPr/>
      <dgm:t>
        <a:bodyPr/>
        <a:lstStyle/>
        <a:p>
          <a:endParaRPr lang="en-US" sz="2000"/>
        </a:p>
      </dgm:t>
    </dgm:pt>
    <dgm:pt modelId="{AE999F6E-93D2-451C-9451-423D0694C990}">
      <dgm:prSet phldrT="[Text]" custT="1"/>
      <dgm:spPr/>
      <dgm:t>
        <a:bodyPr/>
        <a:lstStyle/>
        <a:p>
          <a:r>
            <a:rPr lang="en-US" sz="1400" dirty="0" smtClean="0"/>
            <a:t>The identification of key processes can be a formal or informal exercise.</a:t>
          </a:r>
          <a:endParaRPr lang="en-US" sz="1400" b="1" dirty="0"/>
        </a:p>
      </dgm:t>
    </dgm:pt>
    <dgm:pt modelId="{425E4427-43F2-4E3B-BF79-834C47627E9A}" type="parTrans" cxnId="{7DF62C46-E9D6-4783-BE0A-814297B64D25}">
      <dgm:prSet/>
      <dgm:spPr/>
      <dgm:t>
        <a:bodyPr/>
        <a:lstStyle/>
        <a:p>
          <a:endParaRPr lang="en-US"/>
        </a:p>
      </dgm:t>
    </dgm:pt>
    <dgm:pt modelId="{9EE035B5-6BD0-49D0-970C-B14A9D70D110}" type="sibTrans" cxnId="{7DF62C46-E9D6-4783-BE0A-814297B64D25}">
      <dgm:prSet/>
      <dgm:spPr/>
      <dgm:t>
        <a:bodyPr/>
        <a:lstStyle/>
        <a:p>
          <a:endParaRPr lang="en-US"/>
        </a:p>
      </dgm:t>
    </dgm:pt>
    <dgm:pt modelId="{AA2A9565-E80C-4A8B-870A-D6813931E6DE}">
      <dgm:prSet custT="1"/>
      <dgm:spPr/>
      <dgm:t>
        <a:bodyPr/>
        <a:lstStyle/>
        <a:p>
          <a:r>
            <a:rPr lang="en-US" sz="1400" dirty="0" smtClean="0"/>
            <a:t>Can be derived from strategic and tactical priorities, or based on obvious performance gaps. </a:t>
          </a:r>
          <a:endParaRPr lang="en-US" sz="1400" dirty="0"/>
        </a:p>
      </dgm:t>
    </dgm:pt>
    <dgm:pt modelId="{55ACEF9B-E3DA-4046-84DE-44B8C9B4EFD6}" type="parTrans" cxnId="{7DCD03DF-EBDE-4CA9-A397-76F8FAA38829}">
      <dgm:prSet/>
      <dgm:spPr/>
      <dgm:t>
        <a:bodyPr/>
        <a:lstStyle/>
        <a:p>
          <a:endParaRPr lang="en-US"/>
        </a:p>
      </dgm:t>
    </dgm:pt>
    <dgm:pt modelId="{907DBFDE-E016-4A6F-ADDD-3AA13C433D7A}" type="sibTrans" cxnId="{7DCD03DF-EBDE-4CA9-A397-76F8FAA38829}">
      <dgm:prSet/>
      <dgm:spPr/>
      <dgm:t>
        <a:bodyPr/>
        <a:lstStyle/>
        <a:p>
          <a:endParaRPr lang="en-US"/>
        </a:p>
      </dgm:t>
    </dgm:pt>
    <dgm:pt modelId="{0445C9EF-FF9E-4776-A85E-E8F6FDA24292}">
      <dgm:prSet custT="1"/>
      <dgm:spPr/>
      <dgm:t>
        <a:bodyPr/>
        <a:lstStyle/>
        <a:p>
          <a:r>
            <a:rPr lang="en-US" sz="1400" dirty="0" smtClean="0"/>
            <a:t>Obtain commitment and support of management. </a:t>
          </a:r>
        </a:p>
      </dgm:t>
    </dgm:pt>
    <dgm:pt modelId="{D31E078B-9DA2-4628-9DE0-F8899372BAC6}" type="parTrans" cxnId="{D22B89AF-D063-4897-AE04-C6C820D17C94}">
      <dgm:prSet/>
      <dgm:spPr/>
      <dgm:t>
        <a:bodyPr/>
        <a:lstStyle/>
        <a:p>
          <a:endParaRPr lang="en-US"/>
        </a:p>
      </dgm:t>
    </dgm:pt>
    <dgm:pt modelId="{48CA5E47-9C64-4EC5-8E16-8D4ACCB117D2}" type="sibTrans" cxnId="{D22B89AF-D063-4897-AE04-C6C820D17C94}">
      <dgm:prSet/>
      <dgm:spPr/>
      <dgm:t>
        <a:bodyPr/>
        <a:lstStyle/>
        <a:p>
          <a:endParaRPr lang="en-US"/>
        </a:p>
      </dgm:t>
    </dgm:pt>
    <dgm:pt modelId="{EF29784D-6E12-4DFC-9D28-4C455CB303D2}" type="pres">
      <dgm:prSet presAssocID="{BFFBFD33-F923-4384-9DBD-FD9545AAEB28}" presName="linear" presStyleCnt="0">
        <dgm:presLayoutVars>
          <dgm:dir/>
          <dgm:animLvl val="lvl"/>
          <dgm:resizeHandles val="exact"/>
        </dgm:presLayoutVars>
      </dgm:prSet>
      <dgm:spPr/>
      <dgm:t>
        <a:bodyPr/>
        <a:lstStyle/>
        <a:p>
          <a:endParaRPr lang="en-US"/>
        </a:p>
      </dgm:t>
    </dgm:pt>
    <dgm:pt modelId="{328D365E-13E4-4230-8DA2-51B7470F309B}" type="pres">
      <dgm:prSet presAssocID="{3F69ED2A-EB8C-4F57-A45C-4030D6AAE0D5}" presName="parentLin" presStyleCnt="0"/>
      <dgm:spPr/>
    </dgm:pt>
    <dgm:pt modelId="{F5BB1A2D-18D8-4FC2-A6DC-B44EFDCDD71C}" type="pres">
      <dgm:prSet presAssocID="{3F69ED2A-EB8C-4F57-A45C-4030D6AAE0D5}" presName="parentLeftMargin" presStyleLbl="node1" presStyleIdx="0" presStyleCnt="4"/>
      <dgm:spPr/>
      <dgm:t>
        <a:bodyPr/>
        <a:lstStyle/>
        <a:p>
          <a:endParaRPr lang="en-US"/>
        </a:p>
      </dgm:t>
    </dgm:pt>
    <dgm:pt modelId="{4166C6F9-155D-4C00-A699-7FED52042BBC}" type="pres">
      <dgm:prSet presAssocID="{3F69ED2A-EB8C-4F57-A45C-4030D6AAE0D5}" presName="parentText" presStyleLbl="node1" presStyleIdx="0" presStyleCnt="4" custScaleX="106358">
        <dgm:presLayoutVars>
          <dgm:chMax val="0"/>
          <dgm:bulletEnabled val="1"/>
        </dgm:presLayoutVars>
      </dgm:prSet>
      <dgm:spPr/>
      <dgm:t>
        <a:bodyPr/>
        <a:lstStyle/>
        <a:p>
          <a:endParaRPr lang="en-US"/>
        </a:p>
      </dgm:t>
    </dgm:pt>
    <dgm:pt modelId="{37A8D81E-0357-453B-A61C-88FF1D451B58}" type="pres">
      <dgm:prSet presAssocID="{3F69ED2A-EB8C-4F57-A45C-4030D6AAE0D5}" presName="negativeSpace" presStyleCnt="0"/>
      <dgm:spPr/>
    </dgm:pt>
    <dgm:pt modelId="{70277FF6-1AEA-4921-BE02-4AE8A431B09D}" type="pres">
      <dgm:prSet presAssocID="{3F69ED2A-EB8C-4F57-A45C-4030D6AAE0D5}" presName="childText" presStyleLbl="conFgAcc1" presStyleIdx="0" presStyleCnt="4">
        <dgm:presLayoutVars>
          <dgm:bulletEnabled val="1"/>
        </dgm:presLayoutVars>
      </dgm:prSet>
      <dgm:spPr/>
      <dgm:t>
        <a:bodyPr/>
        <a:lstStyle/>
        <a:p>
          <a:endParaRPr lang="en-US"/>
        </a:p>
      </dgm:t>
    </dgm:pt>
    <dgm:pt modelId="{C0392E57-2E0B-4DCF-9FA9-52928189EFA9}" type="pres">
      <dgm:prSet presAssocID="{FB2D95BB-BB01-410C-AAF9-B83F1F12A933}" presName="spaceBetweenRectangles" presStyleCnt="0"/>
      <dgm:spPr/>
    </dgm:pt>
    <dgm:pt modelId="{C98FE938-13D6-4076-979F-953AC58CC583}" type="pres">
      <dgm:prSet presAssocID="{AAE04D7C-7627-496A-8C58-F4D84793633B}" presName="parentLin" presStyleCnt="0"/>
      <dgm:spPr/>
    </dgm:pt>
    <dgm:pt modelId="{C3E68902-33B7-4BB0-BDC3-10B082E0E63C}" type="pres">
      <dgm:prSet presAssocID="{AAE04D7C-7627-496A-8C58-F4D84793633B}" presName="parentLeftMargin" presStyleLbl="node1" presStyleIdx="0" presStyleCnt="4"/>
      <dgm:spPr/>
      <dgm:t>
        <a:bodyPr/>
        <a:lstStyle/>
        <a:p>
          <a:endParaRPr lang="en-US"/>
        </a:p>
      </dgm:t>
    </dgm:pt>
    <dgm:pt modelId="{5F5944E9-A17D-4E35-A299-0100C01EC8A6}" type="pres">
      <dgm:prSet presAssocID="{AAE04D7C-7627-496A-8C58-F4D84793633B}" presName="parentText" presStyleLbl="node1" presStyleIdx="1" presStyleCnt="4" custScaleX="106358">
        <dgm:presLayoutVars>
          <dgm:chMax val="0"/>
          <dgm:bulletEnabled val="1"/>
        </dgm:presLayoutVars>
      </dgm:prSet>
      <dgm:spPr/>
      <dgm:t>
        <a:bodyPr/>
        <a:lstStyle/>
        <a:p>
          <a:endParaRPr lang="en-US"/>
        </a:p>
      </dgm:t>
    </dgm:pt>
    <dgm:pt modelId="{0AD0BF1D-9616-4088-9803-341E2212FFC9}" type="pres">
      <dgm:prSet presAssocID="{AAE04D7C-7627-496A-8C58-F4D84793633B}" presName="negativeSpace" presStyleCnt="0"/>
      <dgm:spPr/>
    </dgm:pt>
    <dgm:pt modelId="{3C13192C-DAAC-4437-8C13-F95E150DBD84}" type="pres">
      <dgm:prSet presAssocID="{AAE04D7C-7627-496A-8C58-F4D84793633B}" presName="childText" presStyleLbl="conFgAcc1" presStyleIdx="1" presStyleCnt="4">
        <dgm:presLayoutVars>
          <dgm:bulletEnabled val="1"/>
        </dgm:presLayoutVars>
      </dgm:prSet>
      <dgm:spPr/>
      <dgm:t>
        <a:bodyPr/>
        <a:lstStyle/>
        <a:p>
          <a:endParaRPr lang="en-US"/>
        </a:p>
      </dgm:t>
    </dgm:pt>
    <dgm:pt modelId="{D1215C52-E772-462A-B947-22ACD48FEB54}" type="pres">
      <dgm:prSet presAssocID="{3F0E1B98-7068-4FC0-827F-3A3A50CD7411}" presName="spaceBetweenRectangles" presStyleCnt="0"/>
      <dgm:spPr/>
    </dgm:pt>
    <dgm:pt modelId="{77FDA2AA-8893-437B-99BA-0B3C18FC8163}" type="pres">
      <dgm:prSet presAssocID="{FE4134C6-AD14-40F4-A421-E985345DA1FF}" presName="parentLin" presStyleCnt="0"/>
      <dgm:spPr/>
    </dgm:pt>
    <dgm:pt modelId="{89D5AF64-0225-48F6-B3DC-585E222221F0}" type="pres">
      <dgm:prSet presAssocID="{FE4134C6-AD14-40F4-A421-E985345DA1FF}" presName="parentLeftMargin" presStyleLbl="node1" presStyleIdx="1" presStyleCnt="4"/>
      <dgm:spPr/>
      <dgm:t>
        <a:bodyPr/>
        <a:lstStyle/>
        <a:p>
          <a:endParaRPr lang="en-US"/>
        </a:p>
      </dgm:t>
    </dgm:pt>
    <dgm:pt modelId="{F40DBEF2-8ECF-4469-B8ED-C2A7BE1F6AA0}" type="pres">
      <dgm:prSet presAssocID="{FE4134C6-AD14-40F4-A421-E985345DA1FF}" presName="parentText" presStyleLbl="node1" presStyleIdx="2" presStyleCnt="4" custScaleX="106358">
        <dgm:presLayoutVars>
          <dgm:chMax val="0"/>
          <dgm:bulletEnabled val="1"/>
        </dgm:presLayoutVars>
      </dgm:prSet>
      <dgm:spPr/>
      <dgm:t>
        <a:bodyPr/>
        <a:lstStyle/>
        <a:p>
          <a:endParaRPr lang="en-US"/>
        </a:p>
      </dgm:t>
    </dgm:pt>
    <dgm:pt modelId="{5F199FD4-F519-419D-B571-73D4DBCD4A62}" type="pres">
      <dgm:prSet presAssocID="{FE4134C6-AD14-40F4-A421-E985345DA1FF}" presName="negativeSpace" presStyleCnt="0"/>
      <dgm:spPr/>
    </dgm:pt>
    <dgm:pt modelId="{4115D20A-7865-4D49-9E1E-0863C3DC9967}" type="pres">
      <dgm:prSet presAssocID="{FE4134C6-AD14-40F4-A421-E985345DA1FF}" presName="childText" presStyleLbl="conFgAcc1" presStyleIdx="2" presStyleCnt="4">
        <dgm:presLayoutVars>
          <dgm:bulletEnabled val="1"/>
        </dgm:presLayoutVars>
      </dgm:prSet>
      <dgm:spPr/>
      <dgm:t>
        <a:bodyPr/>
        <a:lstStyle/>
        <a:p>
          <a:endParaRPr lang="en-US"/>
        </a:p>
      </dgm:t>
    </dgm:pt>
    <dgm:pt modelId="{2E63B389-EF85-44CE-AD65-D8BD82106EF9}" type="pres">
      <dgm:prSet presAssocID="{119148E1-7E08-46D3-B789-C043D07680AA}" presName="spaceBetweenRectangles" presStyleCnt="0"/>
      <dgm:spPr/>
    </dgm:pt>
    <dgm:pt modelId="{E4EF4547-B376-4CC9-A354-06992214EBCF}" type="pres">
      <dgm:prSet presAssocID="{29C6C6C4-D27C-46D8-A106-E77398918FFC}" presName="parentLin" presStyleCnt="0"/>
      <dgm:spPr/>
    </dgm:pt>
    <dgm:pt modelId="{1421763D-51ED-4F2E-9418-E7E912BB4285}" type="pres">
      <dgm:prSet presAssocID="{29C6C6C4-D27C-46D8-A106-E77398918FFC}" presName="parentLeftMargin" presStyleLbl="node1" presStyleIdx="2" presStyleCnt="4"/>
      <dgm:spPr/>
      <dgm:t>
        <a:bodyPr/>
        <a:lstStyle/>
        <a:p>
          <a:endParaRPr lang="en-US"/>
        </a:p>
      </dgm:t>
    </dgm:pt>
    <dgm:pt modelId="{17055F55-8D48-4E96-AFE3-615C072EA1B1}" type="pres">
      <dgm:prSet presAssocID="{29C6C6C4-D27C-46D8-A106-E77398918FFC}" presName="parentText" presStyleLbl="node1" presStyleIdx="3" presStyleCnt="4" custScaleX="106358">
        <dgm:presLayoutVars>
          <dgm:chMax val="0"/>
          <dgm:bulletEnabled val="1"/>
        </dgm:presLayoutVars>
      </dgm:prSet>
      <dgm:spPr/>
      <dgm:t>
        <a:bodyPr/>
        <a:lstStyle/>
        <a:p>
          <a:endParaRPr lang="en-US"/>
        </a:p>
      </dgm:t>
    </dgm:pt>
    <dgm:pt modelId="{561FBA94-8006-4303-8AB8-C03DE187E022}" type="pres">
      <dgm:prSet presAssocID="{29C6C6C4-D27C-46D8-A106-E77398918FFC}" presName="negativeSpace" presStyleCnt="0"/>
      <dgm:spPr/>
    </dgm:pt>
    <dgm:pt modelId="{FF01484A-60EA-4939-895C-120F3C1235BA}" type="pres">
      <dgm:prSet presAssocID="{29C6C6C4-D27C-46D8-A106-E77398918FFC}" presName="childText" presStyleLbl="conFgAcc1" presStyleIdx="3" presStyleCnt="4">
        <dgm:presLayoutVars>
          <dgm:bulletEnabled val="1"/>
        </dgm:presLayoutVars>
      </dgm:prSet>
      <dgm:spPr/>
      <dgm:t>
        <a:bodyPr/>
        <a:lstStyle/>
        <a:p>
          <a:endParaRPr lang="en-US"/>
        </a:p>
      </dgm:t>
    </dgm:pt>
  </dgm:ptLst>
  <dgm:cxnLst>
    <dgm:cxn modelId="{7DF62C46-E9D6-4783-BE0A-814297B64D25}" srcId="{3F69ED2A-EB8C-4F57-A45C-4030D6AAE0D5}" destId="{AE999F6E-93D2-451C-9451-423D0694C990}" srcOrd="0" destOrd="0" parTransId="{425E4427-43F2-4E3B-BF79-834C47627E9A}" sibTransId="{9EE035B5-6BD0-49D0-970C-B14A9D70D110}"/>
    <dgm:cxn modelId="{0A80169F-FC47-46FB-8BE7-4C4E8AD08A9D}" type="presOf" srcId="{AAE04D7C-7627-496A-8C58-F4D84793633B}" destId="{C3E68902-33B7-4BB0-BDC3-10B082E0E63C}" srcOrd="0" destOrd="0" presId="urn:microsoft.com/office/officeart/2005/8/layout/list1"/>
    <dgm:cxn modelId="{ED2D719D-F567-4CA7-9FCD-3DFDB55A76A6}" type="presOf" srcId="{AE999F6E-93D2-451C-9451-423D0694C990}" destId="{70277FF6-1AEA-4921-BE02-4AE8A431B09D}" srcOrd="0" destOrd="0" presId="urn:microsoft.com/office/officeart/2005/8/layout/list1"/>
    <dgm:cxn modelId="{A8A69D3F-432D-459F-891F-3071983C8E6E}" type="presOf" srcId="{0445C9EF-FF9E-4776-A85E-E8F6FDA24292}" destId="{FF01484A-60EA-4939-895C-120F3C1235BA}" srcOrd="0" destOrd="1" presId="urn:microsoft.com/office/officeart/2005/8/layout/list1"/>
    <dgm:cxn modelId="{D7D3F20B-7E78-4948-9D32-B66EF511528A}" type="presOf" srcId="{63268C0B-3680-4B21-9C7B-A135725CFF3D}" destId="{3C13192C-DAAC-4437-8C13-F95E150DBD84}" srcOrd="0" destOrd="1" presId="urn:microsoft.com/office/officeart/2005/8/layout/list1"/>
    <dgm:cxn modelId="{BFF5B86A-75EE-4A6B-B2E7-6EF625D7822C}" srcId="{AAE04D7C-7627-496A-8C58-F4D84793633B}" destId="{63268C0B-3680-4B21-9C7B-A135725CFF3D}" srcOrd="1" destOrd="0" parTransId="{2F13662F-27A9-4409-83ED-356CA615A874}" sibTransId="{15B3D8D0-6943-4741-9F9C-ACD0E0373632}"/>
    <dgm:cxn modelId="{08032C01-320D-4B69-8837-77C2D6334E0F}" type="presOf" srcId="{29C6C6C4-D27C-46D8-A106-E77398918FFC}" destId="{1421763D-51ED-4F2E-9418-E7E912BB4285}" srcOrd="0" destOrd="0" presId="urn:microsoft.com/office/officeart/2005/8/layout/list1"/>
    <dgm:cxn modelId="{0E598148-A849-456E-B88F-5FA43A519BCC}" srcId="{29C6C6C4-D27C-46D8-A106-E77398918FFC}" destId="{10824064-3800-4925-BB60-F15B1D369008}" srcOrd="0" destOrd="0" parTransId="{DA917A97-B7D1-49CB-B5FA-C71B19B49450}" sibTransId="{577C6B8D-685B-40DF-9C2D-CC23A38D287F}"/>
    <dgm:cxn modelId="{E4A93612-1F71-420D-9AD8-6B49BCF7621F}" type="presOf" srcId="{3F69ED2A-EB8C-4F57-A45C-4030D6AAE0D5}" destId="{F5BB1A2D-18D8-4FC2-A6DC-B44EFDCDD71C}" srcOrd="0" destOrd="0" presId="urn:microsoft.com/office/officeart/2005/8/layout/list1"/>
    <dgm:cxn modelId="{FC2AB5DC-9273-46C1-BA3E-E2951C17B253}" srcId="{BFFBFD33-F923-4384-9DBD-FD9545AAEB28}" destId="{AAE04D7C-7627-496A-8C58-F4D84793633B}" srcOrd="1" destOrd="0" parTransId="{3F51083D-BC54-430E-8860-2826F2BD2E64}" sibTransId="{3F0E1B98-7068-4FC0-827F-3A3A50CD7411}"/>
    <dgm:cxn modelId="{5FD75057-34FF-4BB8-AB53-7816DAE49E2D}" srcId="{BFFBFD33-F923-4384-9DBD-FD9545AAEB28}" destId="{FE4134C6-AD14-40F4-A421-E985345DA1FF}" srcOrd="2" destOrd="0" parTransId="{7B7206CF-ACCA-4284-A5A7-E45B25104CA3}" sibTransId="{119148E1-7E08-46D3-B789-C043D07680AA}"/>
    <dgm:cxn modelId="{9D21F7DF-C0AC-49FD-848E-F1D814069B7F}" type="presOf" srcId="{AAE04D7C-7627-496A-8C58-F4D84793633B}" destId="{5F5944E9-A17D-4E35-A299-0100C01EC8A6}" srcOrd="1" destOrd="0" presId="urn:microsoft.com/office/officeart/2005/8/layout/list1"/>
    <dgm:cxn modelId="{B4777C10-842F-463C-AC08-3BD5EF52DB16}" type="presOf" srcId="{29C6C6C4-D27C-46D8-A106-E77398918FFC}" destId="{17055F55-8D48-4E96-AFE3-615C072EA1B1}" srcOrd="1" destOrd="0" presId="urn:microsoft.com/office/officeart/2005/8/layout/list1"/>
    <dgm:cxn modelId="{6E15FBBC-7B2B-4FFB-908C-24FD49362324}" type="presOf" srcId="{F2B7E622-36A2-4EAD-A7B6-BE7BEF801523}" destId="{4115D20A-7865-4D49-9E1E-0863C3DC9967}" srcOrd="0" destOrd="0" presId="urn:microsoft.com/office/officeart/2005/8/layout/list1"/>
    <dgm:cxn modelId="{5294A4CA-0E82-4DF2-8DDF-B94A9DDF834D}" srcId="{AAE04D7C-7627-496A-8C58-F4D84793633B}" destId="{1682CDEC-8103-43B0-8F06-A6F87D6B53E1}" srcOrd="2" destOrd="0" parTransId="{9B4C5580-FA30-4E68-B4E0-040E77BAA412}" sibTransId="{BADA7673-2FC7-46A1-8A7E-9C77C045B63A}"/>
    <dgm:cxn modelId="{55043B06-08B1-466B-90DF-130C99357BD0}" type="presOf" srcId="{BFFBFD33-F923-4384-9DBD-FD9545AAEB28}" destId="{EF29784D-6E12-4DFC-9D28-4C455CB303D2}" srcOrd="0" destOrd="0" presId="urn:microsoft.com/office/officeart/2005/8/layout/list1"/>
    <dgm:cxn modelId="{9EDE8E47-16A1-4029-86E3-F2C5B5BE4D2C}" type="presOf" srcId="{3F69ED2A-EB8C-4F57-A45C-4030D6AAE0D5}" destId="{4166C6F9-155D-4C00-A699-7FED52042BBC}" srcOrd="1" destOrd="0" presId="urn:microsoft.com/office/officeart/2005/8/layout/list1"/>
    <dgm:cxn modelId="{939983B7-F50B-4695-8E0D-B3183C74301B}" type="presOf" srcId="{FE4134C6-AD14-40F4-A421-E985345DA1FF}" destId="{F40DBEF2-8ECF-4469-B8ED-C2A7BE1F6AA0}" srcOrd="1" destOrd="0" presId="urn:microsoft.com/office/officeart/2005/8/layout/list1"/>
    <dgm:cxn modelId="{98151D86-37C5-4F9B-B520-96BE1C39BABD}" srcId="{FE4134C6-AD14-40F4-A421-E985345DA1FF}" destId="{F2B7E622-36A2-4EAD-A7B6-BE7BEF801523}" srcOrd="0" destOrd="0" parTransId="{997B3D86-3C01-478D-81D3-F4E7037CAC91}" sibTransId="{13EA2EC5-9D2E-4135-9E0E-7F9639098315}"/>
    <dgm:cxn modelId="{77900863-79C0-4B08-A3B5-355CD09C68A3}" type="presOf" srcId="{AA2A9565-E80C-4A8B-870A-D6813931E6DE}" destId="{70277FF6-1AEA-4921-BE02-4AE8A431B09D}" srcOrd="0" destOrd="1" presId="urn:microsoft.com/office/officeart/2005/8/layout/list1"/>
    <dgm:cxn modelId="{DCB07996-2ADE-4A19-8BCD-4D5CEC0A08B5}" type="presOf" srcId="{FE4134C6-AD14-40F4-A421-E985345DA1FF}" destId="{89D5AF64-0225-48F6-B3DC-585E222221F0}" srcOrd="0" destOrd="0" presId="urn:microsoft.com/office/officeart/2005/8/layout/list1"/>
    <dgm:cxn modelId="{229D0509-79B0-43F9-B149-9A8F5FDF4B04}" type="presOf" srcId="{1682CDEC-8103-43B0-8F06-A6F87D6B53E1}" destId="{3C13192C-DAAC-4437-8C13-F95E150DBD84}" srcOrd="0" destOrd="2" presId="urn:microsoft.com/office/officeart/2005/8/layout/list1"/>
    <dgm:cxn modelId="{7DCD03DF-EBDE-4CA9-A397-76F8FAA38829}" srcId="{3F69ED2A-EB8C-4F57-A45C-4030D6AAE0D5}" destId="{AA2A9565-E80C-4A8B-870A-D6813931E6DE}" srcOrd="1" destOrd="0" parTransId="{55ACEF9B-E3DA-4046-84DE-44B8C9B4EFD6}" sibTransId="{907DBFDE-E016-4A6F-ADDD-3AA13C433D7A}"/>
    <dgm:cxn modelId="{B3DB90DB-19BF-46BA-A91E-0EA5913FD162}" srcId="{BFFBFD33-F923-4384-9DBD-FD9545AAEB28}" destId="{3F69ED2A-EB8C-4F57-A45C-4030D6AAE0D5}" srcOrd="0" destOrd="0" parTransId="{8612BB59-5878-48E4-9056-19B96B7806B5}" sibTransId="{FB2D95BB-BB01-410C-AAF9-B83F1F12A933}"/>
    <dgm:cxn modelId="{9A68873B-F278-4687-93CF-A22C54FB622D}" type="presOf" srcId="{32F8C379-76B8-4868-BE4E-633C5C0336B1}" destId="{3C13192C-DAAC-4437-8C13-F95E150DBD84}" srcOrd="0" destOrd="0" presId="urn:microsoft.com/office/officeart/2005/8/layout/list1"/>
    <dgm:cxn modelId="{A193FD82-13F2-4F2F-966C-6CF773FFE526}" srcId="{BFFBFD33-F923-4384-9DBD-FD9545AAEB28}" destId="{29C6C6C4-D27C-46D8-A106-E77398918FFC}" srcOrd="3" destOrd="0" parTransId="{C0277483-3483-4CE9-A2D9-228AF2E8E4D6}" sibTransId="{4523109F-E796-420D-848B-564E0232A69D}"/>
    <dgm:cxn modelId="{D22B89AF-D063-4897-AE04-C6C820D17C94}" srcId="{29C6C6C4-D27C-46D8-A106-E77398918FFC}" destId="{0445C9EF-FF9E-4776-A85E-E8F6FDA24292}" srcOrd="1" destOrd="0" parTransId="{D31E078B-9DA2-4628-9DE0-F8899372BAC6}" sibTransId="{48CA5E47-9C64-4EC5-8E16-8D4ACCB117D2}"/>
    <dgm:cxn modelId="{AF8DA96F-0B58-4B9F-A254-D8876B18D1CE}" srcId="{AAE04D7C-7627-496A-8C58-F4D84793633B}" destId="{32F8C379-76B8-4868-BE4E-633C5C0336B1}" srcOrd="0" destOrd="0" parTransId="{B1FF4D67-E0BA-47A5-98C3-1DA9749E595B}" sibTransId="{EB5DD007-D17E-479B-81E3-308B7C20D6DB}"/>
    <dgm:cxn modelId="{3A8A53EF-FFD1-44BC-91BA-D25A7AA1E387}" type="presOf" srcId="{10824064-3800-4925-BB60-F15B1D369008}" destId="{FF01484A-60EA-4939-895C-120F3C1235BA}" srcOrd="0" destOrd="0" presId="urn:microsoft.com/office/officeart/2005/8/layout/list1"/>
    <dgm:cxn modelId="{42A8F369-7BEC-4BB8-B34B-62E74EE636A0}" type="presParOf" srcId="{EF29784D-6E12-4DFC-9D28-4C455CB303D2}" destId="{328D365E-13E4-4230-8DA2-51B7470F309B}" srcOrd="0" destOrd="0" presId="urn:microsoft.com/office/officeart/2005/8/layout/list1"/>
    <dgm:cxn modelId="{70DE7DCC-AE2A-42C9-B742-0E096E62E923}" type="presParOf" srcId="{328D365E-13E4-4230-8DA2-51B7470F309B}" destId="{F5BB1A2D-18D8-4FC2-A6DC-B44EFDCDD71C}" srcOrd="0" destOrd="0" presId="urn:microsoft.com/office/officeart/2005/8/layout/list1"/>
    <dgm:cxn modelId="{378FA24F-E686-413E-B398-25592E070CFB}" type="presParOf" srcId="{328D365E-13E4-4230-8DA2-51B7470F309B}" destId="{4166C6F9-155D-4C00-A699-7FED52042BBC}" srcOrd="1" destOrd="0" presId="urn:microsoft.com/office/officeart/2005/8/layout/list1"/>
    <dgm:cxn modelId="{EA9FED50-1901-48CF-847B-8090D54EC14B}" type="presParOf" srcId="{EF29784D-6E12-4DFC-9D28-4C455CB303D2}" destId="{37A8D81E-0357-453B-A61C-88FF1D451B58}" srcOrd="1" destOrd="0" presId="urn:microsoft.com/office/officeart/2005/8/layout/list1"/>
    <dgm:cxn modelId="{0E22D272-3726-4367-86C7-CEEAC4134B77}" type="presParOf" srcId="{EF29784D-6E12-4DFC-9D28-4C455CB303D2}" destId="{70277FF6-1AEA-4921-BE02-4AE8A431B09D}" srcOrd="2" destOrd="0" presId="urn:microsoft.com/office/officeart/2005/8/layout/list1"/>
    <dgm:cxn modelId="{D05671EE-7CEC-465E-8535-678690A815E3}" type="presParOf" srcId="{EF29784D-6E12-4DFC-9D28-4C455CB303D2}" destId="{C0392E57-2E0B-4DCF-9FA9-52928189EFA9}" srcOrd="3" destOrd="0" presId="urn:microsoft.com/office/officeart/2005/8/layout/list1"/>
    <dgm:cxn modelId="{A42B9CD3-B955-4AE6-AD77-E47D3883D4B4}" type="presParOf" srcId="{EF29784D-6E12-4DFC-9D28-4C455CB303D2}" destId="{C98FE938-13D6-4076-979F-953AC58CC583}" srcOrd="4" destOrd="0" presId="urn:microsoft.com/office/officeart/2005/8/layout/list1"/>
    <dgm:cxn modelId="{7E923621-1A18-4954-82DE-25044AE5C7F7}" type="presParOf" srcId="{C98FE938-13D6-4076-979F-953AC58CC583}" destId="{C3E68902-33B7-4BB0-BDC3-10B082E0E63C}" srcOrd="0" destOrd="0" presId="urn:microsoft.com/office/officeart/2005/8/layout/list1"/>
    <dgm:cxn modelId="{5EFB776C-8D9B-4C24-AD62-702554349C1C}" type="presParOf" srcId="{C98FE938-13D6-4076-979F-953AC58CC583}" destId="{5F5944E9-A17D-4E35-A299-0100C01EC8A6}" srcOrd="1" destOrd="0" presId="urn:microsoft.com/office/officeart/2005/8/layout/list1"/>
    <dgm:cxn modelId="{E1245262-1474-42B7-9A07-7C643731DA90}" type="presParOf" srcId="{EF29784D-6E12-4DFC-9D28-4C455CB303D2}" destId="{0AD0BF1D-9616-4088-9803-341E2212FFC9}" srcOrd="5" destOrd="0" presId="urn:microsoft.com/office/officeart/2005/8/layout/list1"/>
    <dgm:cxn modelId="{6B0E38F6-EBB4-4A3E-9B37-6350E477F9E6}" type="presParOf" srcId="{EF29784D-6E12-4DFC-9D28-4C455CB303D2}" destId="{3C13192C-DAAC-4437-8C13-F95E150DBD84}" srcOrd="6" destOrd="0" presId="urn:microsoft.com/office/officeart/2005/8/layout/list1"/>
    <dgm:cxn modelId="{6663FF60-2FAF-40D8-935A-1AB8A1A6C1A4}" type="presParOf" srcId="{EF29784D-6E12-4DFC-9D28-4C455CB303D2}" destId="{D1215C52-E772-462A-B947-22ACD48FEB54}" srcOrd="7" destOrd="0" presId="urn:microsoft.com/office/officeart/2005/8/layout/list1"/>
    <dgm:cxn modelId="{D3203492-0C96-4C91-9DA7-6B550B4C43AB}" type="presParOf" srcId="{EF29784D-6E12-4DFC-9D28-4C455CB303D2}" destId="{77FDA2AA-8893-437B-99BA-0B3C18FC8163}" srcOrd="8" destOrd="0" presId="urn:microsoft.com/office/officeart/2005/8/layout/list1"/>
    <dgm:cxn modelId="{6B967BD1-20A4-485F-AA33-6A2C75259D4B}" type="presParOf" srcId="{77FDA2AA-8893-437B-99BA-0B3C18FC8163}" destId="{89D5AF64-0225-48F6-B3DC-585E222221F0}" srcOrd="0" destOrd="0" presId="urn:microsoft.com/office/officeart/2005/8/layout/list1"/>
    <dgm:cxn modelId="{20AAFF49-E8AB-430F-BD7C-D92EC3F1D037}" type="presParOf" srcId="{77FDA2AA-8893-437B-99BA-0B3C18FC8163}" destId="{F40DBEF2-8ECF-4469-B8ED-C2A7BE1F6AA0}" srcOrd="1" destOrd="0" presId="urn:microsoft.com/office/officeart/2005/8/layout/list1"/>
    <dgm:cxn modelId="{DF5CBDFB-F0D5-4099-B3A7-B13127A82D10}" type="presParOf" srcId="{EF29784D-6E12-4DFC-9D28-4C455CB303D2}" destId="{5F199FD4-F519-419D-B571-73D4DBCD4A62}" srcOrd="9" destOrd="0" presId="urn:microsoft.com/office/officeart/2005/8/layout/list1"/>
    <dgm:cxn modelId="{89BDD7E2-9D77-494E-A2FF-F3F3761612DC}" type="presParOf" srcId="{EF29784D-6E12-4DFC-9D28-4C455CB303D2}" destId="{4115D20A-7865-4D49-9E1E-0863C3DC9967}" srcOrd="10" destOrd="0" presId="urn:microsoft.com/office/officeart/2005/8/layout/list1"/>
    <dgm:cxn modelId="{30A019D6-35D2-41AF-BF51-428D89AC5662}" type="presParOf" srcId="{EF29784D-6E12-4DFC-9D28-4C455CB303D2}" destId="{2E63B389-EF85-44CE-AD65-D8BD82106EF9}" srcOrd="11" destOrd="0" presId="urn:microsoft.com/office/officeart/2005/8/layout/list1"/>
    <dgm:cxn modelId="{4594C6FB-B5A3-418C-9C80-CB53E6610CF1}" type="presParOf" srcId="{EF29784D-6E12-4DFC-9D28-4C455CB303D2}" destId="{E4EF4547-B376-4CC9-A354-06992214EBCF}" srcOrd="12" destOrd="0" presId="urn:microsoft.com/office/officeart/2005/8/layout/list1"/>
    <dgm:cxn modelId="{1F8E1165-D77C-4E23-97B1-E6B7ADA9B82E}" type="presParOf" srcId="{E4EF4547-B376-4CC9-A354-06992214EBCF}" destId="{1421763D-51ED-4F2E-9418-E7E912BB4285}" srcOrd="0" destOrd="0" presId="urn:microsoft.com/office/officeart/2005/8/layout/list1"/>
    <dgm:cxn modelId="{63D54B12-6DF0-46A6-A3F0-1CD287227A41}" type="presParOf" srcId="{E4EF4547-B376-4CC9-A354-06992214EBCF}" destId="{17055F55-8D48-4E96-AFE3-615C072EA1B1}" srcOrd="1" destOrd="0" presId="urn:microsoft.com/office/officeart/2005/8/layout/list1"/>
    <dgm:cxn modelId="{3A1A62D4-7D36-4D42-9A18-7E6C2EA33D98}" type="presParOf" srcId="{EF29784D-6E12-4DFC-9D28-4C455CB303D2}" destId="{561FBA94-8006-4303-8AB8-C03DE187E022}" srcOrd="13" destOrd="0" presId="urn:microsoft.com/office/officeart/2005/8/layout/list1"/>
    <dgm:cxn modelId="{F302AFD4-0CBB-478F-9A6E-0F504263EF06}" type="presParOf" srcId="{EF29784D-6E12-4DFC-9D28-4C455CB303D2}" destId="{FF01484A-60EA-4939-895C-120F3C1235B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19535" tIns="0" rIns="19535" bIns="0" numCol="1" anchor="t" anchorCtr="0" compatLnSpc="1">
            <a:prstTxWarp prst="textNoShape">
              <a:avLst/>
            </a:prstTxWarp>
          </a:bodyPr>
          <a:lstStyle>
            <a:lvl1pPr algn="l" defTabSz="938213">
              <a:defRPr sz="1000" i="1"/>
            </a:lvl1pPr>
          </a:lstStyle>
          <a:p>
            <a:endParaRPr lang="en-US"/>
          </a:p>
        </p:txBody>
      </p:sp>
      <p:sp>
        <p:nvSpPr>
          <p:cNvPr id="3075" name="Rectangle 3"/>
          <p:cNvSpPr>
            <a:spLocks noGrp="1" noChangeArrowheads="1"/>
          </p:cNvSpPr>
          <p:nvPr>
            <p:ph type="dt" sz="quarter" idx="1"/>
          </p:nvPr>
        </p:nvSpPr>
        <p:spPr bwMode="auto">
          <a:xfrm>
            <a:off x="3971925" y="0"/>
            <a:ext cx="3038475" cy="461963"/>
          </a:xfrm>
          <a:prstGeom prst="rect">
            <a:avLst/>
          </a:prstGeom>
          <a:noFill/>
          <a:ln w="9525">
            <a:noFill/>
            <a:miter lim="800000"/>
            <a:headEnd/>
            <a:tailEnd/>
          </a:ln>
          <a:effectLst/>
        </p:spPr>
        <p:txBody>
          <a:bodyPr vert="horz" wrap="square" lIns="19535" tIns="0" rIns="19535" bIns="0" numCol="1" anchor="t" anchorCtr="0" compatLnSpc="1">
            <a:prstTxWarp prst="textNoShape">
              <a:avLst/>
            </a:prstTxWarp>
          </a:bodyPr>
          <a:lstStyle>
            <a:lvl1pPr defTabSz="938213">
              <a:defRPr sz="1000" i="1"/>
            </a:lvl1pPr>
          </a:lstStyle>
          <a:p>
            <a:endParaRPr lang="en-US"/>
          </a:p>
        </p:txBody>
      </p:sp>
      <p:sp>
        <p:nvSpPr>
          <p:cNvPr id="3076" name="Rectangle 4"/>
          <p:cNvSpPr>
            <a:spLocks noGrp="1" noChangeArrowheads="1"/>
          </p:cNvSpPr>
          <p:nvPr>
            <p:ph type="ftr" sz="quarter" idx="2"/>
          </p:nvPr>
        </p:nvSpPr>
        <p:spPr bwMode="auto">
          <a:xfrm>
            <a:off x="0" y="8832850"/>
            <a:ext cx="3038475" cy="461963"/>
          </a:xfrm>
          <a:prstGeom prst="rect">
            <a:avLst/>
          </a:prstGeom>
          <a:noFill/>
          <a:ln w="9525">
            <a:noFill/>
            <a:miter lim="800000"/>
            <a:headEnd/>
            <a:tailEnd/>
          </a:ln>
          <a:effectLst/>
        </p:spPr>
        <p:txBody>
          <a:bodyPr vert="horz" wrap="square" lIns="19535" tIns="0" rIns="19535" bIns="0" numCol="1" anchor="b" anchorCtr="0" compatLnSpc="1">
            <a:prstTxWarp prst="textNoShape">
              <a:avLst/>
            </a:prstTxWarp>
          </a:bodyPr>
          <a:lstStyle>
            <a:lvl1pPr algn="l" defTabSz="938213">
              <a:defRPr sz="1000" i="1"/>
            </a:lvl1pPr>
          </a:lstStyle>
          <a:p>
            <a:endParaRPr lang="en-US"/>
          </a:p>
        </p:txBody>
      </p:sp>
      <p:sp>
        <p:nvSpPr>
          <p:cNvPr id="3077" name="Rectangle 5"/>
          <p:cNvSpPr>
            <a:spLocks noGrp="1" noChangeArrowheads="1"/>
          </p:cNvSpPr>
          <p:nvPr>
            <p:ph type="sldNum" sz="quarter" idx="3"/>
          </p:nvPr>
        </p:nvSpPr>
        <p:spPr bwMode="auto">
          <a:xfrm>
            <a:off x="3971925" y="8832850"/>
            <a:ext cx="3038475" cy="461963"/>
          </a:xfrm>
          <a:prstGeom prst="rect">
            <a:avLst/>
          </a:prstGeom>
          <a:noFill/>
          <a:ln w="9525">
            <a:noFill/>
            <a:miter lim="800000"/>
            <a:headEnd/>
            <a:tailEnd/>
          </a:ln>
          <a:effectLst/>
        </p:spPr>
        <p:txBody>
          <a:bodyPr vert="horz" wrap="square" lIns="19535" tIns="0" rIns="19535" bIns="0" numCol="1" anchor="b" anchorCtr="0" compatLnSpc="1">
            <a:prstTxWarp prst="textNoShape">
              <a:avLst/>
            </a:prstTxWarp>
          </a:bodyPr>
          <a:lstStyle>
            <a:lvl1pPr defTabSz="938213">
              <a:defRPr sz="1000" i="1"/>
            </a:lvl1pPr>
          </a:lstStyle>
          <a:p>
            <a:fld id="{2C28FB23-55E8-4460-BC4A-C3B368CFBADD}" type="slidenum">
              <a:rPr lang="en-US"/>
              <a:pPr/>
              <a:t>‹#›</a:t>
            </a:fld>
            <a:endParaRPr lang="en-US"/>
          </a:p>
        </p:txBody>
      </p:sp>
    </p:spTree>
    <p:extLst>
      <p:ext uri="{BB962C8B-B14F-4D97-AF65-F5344CB8AC3E}">
        <p14:creationId xmlns:p14="http://schemas.microsoft.com/office/powerpoint/2010/main" val="1350302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19535" tIns="0" rIns="19535" bIns="0" numCol="1" anchor="t" anchorCtr="0" compatLnSpc="1">
            <a:prstTxWarp prst="textNoShape">
              <a:avLst/>
            </a:prstTxWarp>
          </a:bodyPr>
          <a:lstStyle>
            <a:lvl1pPr algn="l" defTabSz="938213">
              <a:defRPr sz="1000" i="1"/>
            </a:lvl1pPr>
          </a:lstStyle>
          <a:p>
            <a:endParaRPr lang="en-US"/>
          </a:p>
        </p:txBody>
      </p:sp>
      <p:sp>
        <p:nvSpPr>
          <p:cNvPr id="2051" name="Rectangle 3"/>
          <p:cNvSpPr>
            <a:spLocks noGrp="1" noChangeArrowheads="1"/>
          </p:cNvSpPr>
          <p:nvPr>
            <p:ph type="dt" idx="1"/>
          </p:nvPr>
        </p:nvSpPr>
        <p:spPr bwMode="auto">
          <a:xfrm>
            <a:off x="3971925" y="0"/>
            <a:ext cx="3038475" cy="461963"/>
          </a:xfrm>
          <a:prstGeom prst="rect">
            <a:avLst/>
          </a:prstGeom>
          <a:noFill/>
          <a:ln w="9525">
            <a:noFill/>
            <a:miter lim="800000"/>
            <a:headEnd/>
            <a:tailEnd/>
          </a:ln>
          <a:effectLst/>
        </p:spPr>
        <p:txBody>
          <a:bodyPr vert="horz" wrap="square" lIns="19535" tIns="0" rIns="19535" bIns="0" numCol="1" anchor="t" anchorCtr="0" compatLnSpc="1">
            <a:prstTxWarp prst="textNoShape">
              <a:avLst/>
            </a:prstTxWarp>
          </a:bodyPr>
          <a:lstStyle>
            <a:lvl1pPr defTabSz="938213">
              <a:defRPr sz="1000" i="1"/>
            </a:lvl1pPr>
          </a:lstStyle>
          <a:p>
            <a:endParaRPr lang="en-US"/>
          </a:p>
        </p:txBody>
      </p:sp>
      <p:sp>
        <p:nvSpPr>
          <p:cNvPr id="2052" name="Rectangle 4"/>
          <p:cNvSpPr>
            <a:spLocks noGrp="1" noChangeArrowheads="1"/>
          </p:cNvSpPr>
          <p:nvPr>
            <p:ph type="ftr" sz="quarter" idx="4"/>
          </p:nvPr>
        </p:nvSpPr>
        <p:spPr bwMode="auto">
          <a:xfrm>
            <a:off x="0" y="8832850"/>
            <a:ext cx="3038475" cy="461963"/>
          </a:xfrm>
          <a:prstGeom prst="rect">
            <a:avLst/>
          </a:prstGeom>
          <a:noFill/>
          <a:ln w="9525">
            <a:noFill/>
            <a:miter lim="800000"/>
            <a:headEnd/>
            <a:tailEnd/>
          </a:ln>
          <a:effectLst/>
        </p:spPr>
        <p:txBody>
          <a:bodyPr vert="horz" wrap="square" lIns="19535" tIns="0" rIns="19535" bIns="0" numCol="1" anchor="b" anchorCtr="0" compatLnSpc="1">
            <a:prstTxWarp prst="textNoShape">
              <a:avLst/>
            </a:prstTxWarp>
          </a:bodyPr>
          <a:lstStyle>
            <a:lvl1pPr algn="l" defTabSz="938213">
              <a:defRPr sz="1000" i="1"/>
            </a:lvl1pPr>
          </a:lstStyle>
          <a:p>
            <a:endParaRPr lang="en-US"/>
          </a:p>
        </p:txBody>
      </p:sp>
      <p:sp>
        <p:nvSpPr>
          <p:cNvPr id="2053" name="Rectangle 5"/>
          <p:cNvSpPr>
            <a:spLocks noGrp="1" noChangeArrowheads="1"/>
          </p:cNvSpPr>
          <p:nvPr>
            <p:ph type="sldNum" sz="quarter" idx="5"/>
          </p:nvPr>
        </p:nvSpPr>
        <p:spPr bwMode="auto">
          <a:xfrm>
            <a:off x="3971925" y="8832850"/>
            <a:ext cx="3038475" cy="461963"/>
          </a:xfrm>
          <a:prstGeom prst="rect">
            <a:avLst/>
          </a:prstGeom>
          <a:noFill/>
          <a:ln w="9525">
            <a:noFill/>
            <a:miter lim="800000"/>
            <a:headEnd/>
            <a:tailEnd/>
          </a:ln>
          <a:effectLst/>
        </p:spPr>
        <p:txBody>
          <a:bodyPr vert="horz" wrap="square" lIns="19535" tIns="0" rIns="19535" bIns="0" numCol="1" anchor="b" anchorCtr="0" compatLnSpc="1">
            <a:prstTxWarp prst="textNoShape">
              <a:avLst/>
            </a:prstTxWarp>
          </a:bodyPr>
          <a:lstStyle>
            <a:lvl1pPr defTabSz="938213">
              <a:defRPr sz="1000" i="1"/>
            </a:lvl1pPr>
          </a:lstStyle>
          <a:p>
            <a:fld id="{FD1B03F6-462A-4C7A-93BA-81C57E4BFF2C}" type="slidenum">
              <a:rPr lang="en-US"/>
              <a:pPr/>
              <a:t>‹#›</a:t>
            </a:fld>
            <a:endParaRPr lang="en-US"/>
          </a:p>
        </p:txBody>
      </p:sp>
      <p:sp>
        <p:nvSpPr>
          <p:cNvPr id="2054" name="Rectangle 6"/>
          <p:cNvSpPr>
            <a:spLocks noGrp="1" noChangeArrowheads="1"/>
          </p:cNvSpPr>
          <p:nvPr>
            <p:ph type="body" sz="quarter" idx="3"/>
          </p:nvPr>
        </p:nvSpPr>
        <p:spPr bwMode="auto">
          <a:xfrm>
            <a:off x="935038" y="4410075"/>
            <a:ext cx="5140325" cy="4184650"/>
          </a:xfrm>
          <a:prstGeom prst="rect">
            <a:avLst/>
          </a:prstGeom>
          <a:noFill/>
          <a:ln w="9525">
            <a:noFill/>
            <a:miter lim="800000"/>
            <a:headEnd/>
            <a:tailEnd/>
          </a:ln>
          <a:effectLst/>
        </p:spPr>
        <p:txBody>
          <a:bodyPr vert="horz" wrap="square" lIns="94418" tIns="47210" rIns="94418" bIns="472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Rectangle 7"/>
          <p:cNvSpPr>
            <a:spLocks noGrp="1" noRot="1" noChangeAspect="1" noChangeArrowheads="1" noTextEdit="1"/>
          </p:cNvSpPr>
          <p:nvPr>
            <p:ph type="sldImg" idx="2"/>
          </p:nvPr>
        </p:nvSpPr>
        <p:spPr bwMode="auto">
          <a:xfrm>
            <a:off x="1182688" y="700088"/>
            <a:ext cx="4641850" cy="3481387"/>
          </a:xfrm>
          <a:prstGeom prst="rect">
            <a:avLst/>
          </a:prstGeom>
          <a:noFill/>
          <a:ln w="12699">
            <a:solidFill>
              <a:schemeClr val="tx1"/>
            </a:solidFill>
            <a:miter lim="800000"/>
            <a:headEnd/>
            <a:tailEnd/>
          </a:ln>
          <a:effectLst/>
        </p:spPr>
      </p:sp>
    </p:spTree>
    <p:extLst>
      <p:ext uri="{BB962C8B-B14F-4D97-AF65-F5344CB8AC3E}">
        <p14:creationId xmlns:p14="http://schemas.microsoft.com/office/powerpoint/2010/main" val="11990307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1B03F6-462A-4C7A-93BA-81C57E4BFF2C}" type="slidenum">
              <a:rPr lang="en-US" smtClean="0"/>
              <a:pPr/>
              <a:t>0</a:t>
            </a:fld>
            <a:endParaRPr lang="en-US"/>
          </a:p>
        </p:txBody>
      </p:sp>
    </p:spTree>
    <p:extLst>
      <p:ext uri="{BB962C8B-B14F-4D97-AF65-F5344CB8AC3E}">
        <p14:creationId xmlns:p14="http://schemas.microsoft.com/office/powerpoint/2010/main" val="2134595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Notes: </a:t>
            </a:r>
          </a:p>
          <a:p>
            <a:endParaRPr lang="en-CA" dirty="0" smtClean="0"/>
          </a:p>
          <a:p>
            <a:r>
              <a:rPr lang="en-CA" dirty="0" smtClean="0"/>
              <a:t>See recommendation #4</a:t>
            </a:r>
            <a:r>
              <a:rPr lang="en-CA" baseline="0" dirty="0" smtClean="0"/>
              <a:t> from Auditor General’s 2006 report (Source: http://www.auditor.on.ca/en/reports_en/en06/306en06.pdf)</a:t>
            </a:r>
            <a:endParaRPr lang="en-CA" sz="1200" b="0" i="0" u="none" strike="noStrike" kern="1200" baseline="0" dirty="0" smtClean="0">
              <a:solidFill>
                <a:schemeClr val="tx1"/>
              </a:solidFill>
              <a:latin typeface="Times New Roman" pitchFamily="18" charset="0"/>
              <a:ea typeface="+mn-ea"/>
              <a:cs typeface="+mn-cs"/>
            </a:endParaRPr>
          </a:p>
          <a:p>
            <a:pPr marL="171450" indent="-171450">
              <a:buFontTx/>
              <a:buChar char="-"/>
            </a:pPr>
            <a:r>
              <a:rPr lang="en-CA" sz="1200" b="0" i="0" u="none" strike="noStrike" kern="1200" baseline="0" dirty="0" smtClean="0">
                <a:solidFill>
                  <a:schemeClr val="tx1"/>
                </a:solidFill>
                <a:latin typeface="Times New Roman" pitchFamily="18" charset="0"/>
                <a:ea typeface="+mn-ea"/>
                <a:cs typeface="+mn-cs"/>
              </a:rPr>
              <a:t>For the three months ending December 31, 2005, two of this hospital’s sites had exceeded the patient no-show target and had an average no-show rate of almost 12%. </a:t>
            </a:r>
          </a:p>
          <a:p>
            <a:pPr marL="171450" indent="-171450">
              <a:buFontTx/>
              <a:buChar char="-"/>
            </a:pPr>
            <a:r>
              <a:rPr lang="en-CA" sz="1200" b="0" i="0" u="none" strike="noStrike" kern="1200" baseline="0" dirty="0" smtClean="0">
                <a:solidFill>
                  <a:schemeClr val="tx1"/>
                </a:solidFill>
                <a:latin typeface="Times New Roman" pitchFamily="18" charset="0"/>
                <a:ea typeface="+mn-ea"/>
                <a:cs typeface="+mn-cs"/>
              </a:rPr>
              <a:t>In order to ensure that diagnostic equipment is used efficiently and that waiting lists are minimized, it is important that CTs and MRIs are used to their full potential during operating hours. </a:t>
            </a:r>
          </a:p>
          <a:p>
            <a:pPr marL="171450" indent="-171450">
              <a:buFontTx/>
              <a:buChar char="-"/>
            </a:pPr>
            <a:r>
              <a:rPr lang="en-CA" sz="1200" b="0" i="0" u="none" strike="noStrike" kern="1200" baseline="0" dirty="0" smtClean="0">
                <a:solidFill>
                  <a:schemeClr val="tx1"/>
                </a:solidFill>
                <a:latin typeface="Times New Roman" pitchFamily="18" charset="0"/>
                <a:ea typeface="+mn-ea"/>
                <a:cs typeface="+mn-cs"/>
              </a:rPr>
              <a:t>Recommendation #4: In order to ensure that hospitals are utilizing their MRI and CT equipment efficiently, hospitals should monitor the reasons for cancellations and take proactive action where possible to minimize the impact of last-minute cancellations and no-shows. </a:t>
            </a:r>
            <a:endParaRPr lang="en-CA" baseline="0" dirty="0" smtClean="0"/>
          </a:p>
          <a:p>
            <a:endParaRPr lang="en-CA" dirty="0" smtClean="0"/>
          </a:p>
          <a:p>
            <a:pPr marL="171450" indent="-171450">
              <a:buFontTx/>
              <a:buChar char="-"/>
            </a:pPr>
            <a:r>
              <a:rPr lang="en-CA" baseline="0" dirty="0" smtClean="0"/>
              <a:t>5 Whys: Keep asking “why” until you drill into the root of the problem</a:t>
            </a:r>
          </a:p>
          <a:p>
            <a:pPr marL="171450" indent="-171450">
              <a:buFontTx/>
              <a:buChar char="-"/>
            </a:pPr>
            <a:endParaRPr lang="en-CA" baseline="0" dirty="0" smtClean="0"/>
          </a:p>
          <a:p>
            <a:r>
              <a:rPr lang="en-CA" dirty="0" smtClean="0"/>
              <a:t>http://www.diagnosticimaging.com/practice-management/what-do-about-patient-no-shows-your-radiology-practice</a:t>
            </a:r>
          </a:p>
          <a:p>
            <a:pPr marL="171450" indent="-171450">
              <a:buFontTx/>
              <a:buChar char="-"/>
            </a:pPr>
            <a:r>
              <a:rPr lang="en-CA" dirty="0" smtClean="0">
                <a:effectLst/>
              </a:rPr>
              <a:t>In the US, the national ‘no</a:t>
            </a:r>
            <a:r>
              <a:rPr lang="en-CA" baseline="0" dirty="0" smtClean="0">
                <a:effectLst/>
              </a:rPr>
              <a:t> show’ </a:t>
            </a:r>
            <a:r>
              <a:rPr lang="en-CA" dirty="0" smtClean="0">
                <a:effectLst/>
              </a:rPr>
              <a:t>average for all specialties at 5.5% (estimated by the</a:t>
            </a:r>
            <a:r>
              <a:rPr lang="en-CA" baseline="0" dirty="0" smtClean="0">
                <a:effectLst/>
              </a:rPr>
              <a:t> Medical Group Management Association)</a:t>
            </a:r>
          </a:p>
          <a:p>
            <a:pPr marL="171450" indent="-171450">
              <a:buFontTx/>
              <a:buChar char="-"/>
            </a:pPr>
            <a:r>
              <a:rPr lang="en-CA" baseline="0" dirty="0" smtClean="0">
                <a:effectLst/>
              </a:rPr>
              <a:t>According to a 2009 Physicians Practice article, a practice with a daily (and common) average of four no-shows stands to lose $150k annually.</a:t>
            </a:r>
          </a:p>
          <a:p>
            <a:pPr marL="171450" indent="-171450">
              <a:buFontTx/>
              <a:buChar char="-"/>
            </a:pPr>
            <a:r>
              <a:rPr lang="en-CA" baseline="0" dirty="0" smtClean="0">
                <a:effectLst/>
              </a:rPr>
              <a:t>Unused radiopharmaceuticals (e.g., nuclear medicine) cannot be used for studies at a later date – sunk cost</a:t>
            </a:r>
          </a:p>
          <a:p>
            <a:pPr marL="171450" indent="-171450">
              <a:buFontTx/>
              <a:buChar char="-"/>
            </a:pPr>
            <a:r>
              <a:rPr lang="en-CA" baseline="0" dirty="0" smtClean="0">
                <a:effectLst/>
              </a:rPr>
              <a:t>Impact on patient care due to missed appointments</a:t>
            </a:r>
            <a:endParaRPr lang="en-CA" dirty="0" smtClean="0">
              <a:effectLst/>
            </a:endParaRPr>
          </a:p>
          <a:p>
            <a:endParaRPr lang="en-CA" dirty="0" smtClean="0">
              <a:effectLst/>
            </a:endParaRPr>
          </a:p>
          <a:p>
            <a:r>
              <a:rPr lang="en-CA" b="1" dirty="0" smtClean="0">
                <a:effectLst/>
              </a:rPr>
              <a:t>Possible Strategies to address ‘no shows’ – dependent on the results of the ‘5 Whys’ exercise:</a:t>
            </a:r>
          </a:p>
          <a:p>
            <a:pPr marL="171450" indent="-171450">
              <a:buFontTx/>
              <a:buChar char="-"/>
            </a:pPr>
            <a:r>
              <a:rPr lang="en-CA" dirty="0" smtClean="0">
                <a:effectLst/>
              </a:rPr>
              <a:t>Have patients sign a statement when</a:t>
            </a:r>
            <a:r>
              <a:rPr lang="en-CA" baseline="0" dirty="0" smtClean="0">
                <a:effectLst/>
              </a:rPr>
              <a:t> scheduling appointments to agree to pay for supplies (e.g. ,NM) if they do not show up and do not give adequate cancellation notice (financial impetus)</a:t>
            </a:r>
          </a:p>
          <a:p>
            <a:pPr marL="171450" indent="-171450">
              <a:buFontTx/>
              <a:buChar char="-"/>
            </a:pPr>
            <a:r>
              <a:rPr lang="en-CA" baseline="0" dirty="0" smtClean="0">
                <a:effectLst/>
              </a:rPr>
              <a:t>Enforce a charge policy for all missed appointments</a:t>
            </a:r>
          </a:p>
          <a:p>
            <a:pPr marL="171450" indent="-171450">
              <a:buFontTx/>
              <a:buChar char="-"/>
            </a:pPr>
            <a:r>
              <a:rPr lang="en-CA" baseline="0" dirty="0" smtClean="0">
                <a:effectLst/>
              </a:rPr>
              <a:t>Decline to schedule patients who miss 2+ visits (or serve chronic no-show patients on a walk-in-only basis)</a:t>
            </a:r>
          </a:p>
          <a:p>
            <a:pPr marL="171450" indent="-171450">
              <a:buFontTx/>
              <a:buChar char="-"/>
            </a:pPr>
            <a:r>
              <a:rPr lang="en-CA" baseline="0" dirty="0" smtClean="0">
                <a:effectLst/>
              </a:rPr>
              <a:t>Improve communication with patients and their referring physicians (e.g., publish policies, send letters to patients, discussions with patients during scheduling, etc.)</a:t>
            </a:r>
          </a:p>
          <a:p>
            <a:pPr marL="171450" indent="-171450">
              <a:buFontTx/>
              <a:buChar char="-"/>
            </a:pPr>
            <a:r>
              <a:rPr lang="en-CA" dirty="0" smtClean="0">
                <a:effectLst/>
              </a:rPr>
              <a:t>Give patients a reminder call or email 1-2 days before appointment</a:t>
            </a:r>
          </a:p>
          <a:p>
            <a:pPr marL="171450" indent="-171450">
              <a:buFontTx/>
              <a:buChar char="-"/>
            </a:pPr>
            <a:r>
              <a:rPr lang="en-CA" dirty="0" smtClean="0">
                <a:effectLst/>
              </a:rPr>
              <a:t>Create a “last minute priority list” with the names of patients who can take a spot of a</a:t>
            </a:r>
            <a:r>
              <a:rPr lang="en-CA" baseline="0" dirty="0" smtClean="0">
                <a:effectLst/>
              </a:rPr>
              <a:t> no-show patient last minute</a:t>
            </a:r>
          </a:p>
          <a:p>
            <a:pPr marL="171450" indent="-171450">
              <a:buFontTx/>
              <a:buChar char="-"/>
            </a:pPr>
            <a:r>
              <a:rPr lang="en-CA" baseline="0" dirty="0" smtClean="0">
                <a:effectLst/>
              </a:rPr>
              <a:t>Strategically overbook your slowest hours of the day </a:t>
            </a:r>
          </a:p>
          <a:p>
            <a:pPr marL="171450" indent="-171450">
              <a:buFontTx/>
              <a:buChar char="-"/>
            </a:pPr>
            <a:r>
              <a:rPr lang="en-CA" dirty="0" smtClean="0">
                <a:effectLst/>
              </a:rPr>
              <a:t>The 2009 American College of Physicians study indicates you can also give more responsibility to the patient by allowing him or her to suggest their own appointment times. Researchers found that out of 11,000 patients, those who were asked for their preferred visit time were far more likely to appear for the appointment. </a:t>
            </a:r>
            <a:endParaRPr lang="en-CA" dirty="0" smtClean="0"/>
          </a:p>
          <a:p>
            <a:endParaRPr lang="en-CA" sz="120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D1B03F6-462A-4C7A-93BA-81C57E4BFF2C}" type="slidenum">
              <a:rPr lang="en-US" smtClean="0"/>
              <a:pPr/>
              <a:t>16</a:t>
            </a:fld>
            <a:endParaRPr lang="en-US"/>
          </a:p>
        </p:txBody>
      </p:sp>
    </p:spTree>
    <p:extLst>
      <p:ext uri="{BB962C8B-B14F-4D97-AF65-F5344CB8AC3E}">
        <p14:creationId xmlns:p14="http://schemas.microsoft.com/office/powerpoint/2010/main" val="4227318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B03F6-462A-4C7A-93BA-81C57E4BFF2C}" type="slidenum">
              <a:rPr lang="en-US" smtClean="0"/>
              <a:pPr/>
              <a:t>17</a:t>
            </a:fld>
            <a:endParaRPr lang="en-US"/>
          </a:p>
        </p:txBody>
      </p:sp>
    </p:spTree>
    <p:extLst>
      <p:ext uri="{BB962C8B-B14F-4D97-AF65-F5344CB8AC3E}">
        <p14:creationId xmlns:p14="http://schemas.microsoft.com/office/powerpoint/2010/main" val="1905720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Note:</a:t>
            </a:r>
          </a:p>
          <a:p>
            <a:endParaRPr lang="en-CA" dirty="0" smtClean="0"/>
          </a:p>
          <a:p>
            <a:r>
              <a:rPr lang="en-CA" dirty="0" smtClean="0"/>
              <a:t>- Change management strategies to ensure sustainable change especially</a:t>
            </a:r>
            <a:r>
              <a:rPr lang="en-CA" baseline="0" dirty="0" smtClean="0"/>
              <a:t> with clinicians</a:t>
            </a:r>
            <a:endParaRPr lang="en-CA" dirty="0"/>
          </a:p>
        </p:txBody>
      </p:sp>
      <p:sp>
        <p:nvSpPr>
          <p:cNvPr id="4" name="Slide Number Placeholder 3"/>
          <p:cNvSpPr>
            <a:spLocks noGrp="1"/>
          </p:cNvSpPr>
          <p:nvPr>
            <p:ph type="sldNum" sz="quarter" idx="10"/>
          </p:nvPr>
        </p:nvSpPr>
        <p:spPr/>
        <p:txBody>
          <a:bodyPr/>
          <a:lstStyle/>
          <a:p>
            <a:fld id="{FD1B03F6-462A-4C7A-93BA-81C57E4BFF2C}" type="slidenum">
              <a:rPr lang="en-US" smtClean="0"/>
              <a:pPr/>
              <a:t>21</a:t>
            </a:fld>
            <a:endParaRPr lang="en-US"/>
          </a:p>
        </p:txBody>
      </p:sp>
    </p:spTree>
    <p:extLst>
      <p:ext uri="{BB962C8B-B14F-4D97-AF65-F5344CB8AC3E}">
        <p14:creationId xmlns:p14="http://schemas.microsoft.com/office/powerpoint/2010/main" val="2124108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1B03F6-462A-4C7A-93BA-81C57E4BFF2C}" type="slidenum">
              <a:rPr lang="en-US" smtClean="0"/>
              <a:pPr/>
              <a:t>22</a:t>
            </a:fld>
            <a:endParaRPr lang="en-US"/>
          </a:p>
        </p:txBody>
      </p:sp>
    </p:spTree>
    <p:extLst>
      <p:ext uri="{BB962C8B-B14F-4D97-AF65-F5344CB8AC3E}">
        <p14:creationId xmlns:p14="http://schemas.microsoft.com/office/powerpoint/2010/main" val="1373729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6F942-7987-4CA5-8106-9D42D8438F02}" type="slidenum">
              <a:rPr lang="en-US" smtClean="0"/>
              <a:t>23</a:t>
            </a:fld>
            <a:endParaRPr lang="en-US" dirty="0"/>
          </a:p>
        </p:txBody>
      </p:sp>
    </p:spTree>
    <p:extLst>
      <p:ext uri="{BB962C8B-B14F-4D97-AF65-F5344CB8AC3E}">
        <p14:creationId xmlns:p14="http://schemas.microsoft.com/office/powerpoint/2010/main" val="124323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PDSA</a:t>
            </a:r>
          </a:p>
          <a:p>
            <a:pPr marL="17145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Identify challenges and opportunities for business improvement through self-assessment</a:t>
            </a:r>
            <a:endParaRPr lang="en-US" sz="1200"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Make improvement decisions based on identified challenges and opportunities</a:t>
            </a:r>
            <a:endParaRPr lang="en-US" sz="1200"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Develop and communicate a best-practice route to achieving continuous improvement </a:t>
            </a:r>
            <a:endParaRPr lang="en-US" sz="1200" dirty="0" smtClean="0">
              <a:effectLst/>
            </a:endParaRPr>
          </a:p>
          <a:p>
            <a:endParaRPr lang="en-US" dirty="0"/>
          </a:p>
        </p:txBody>
      </p:sp>
      <p:sp>
        <p:nvSpPr>
          <p:cNvPr id="4" name="Slide Number Placeholder 3"/>
          <p:cNvSpPr>
            <a:spLocks noGrp="1"/>
          </p:cNvSpPr>
          <p:nvPr>
            <p:ph type="sldNum" sz="quarter" idx="10"/>
          </p:nvPr>
        </p:nvSpPr>
        <p:spPr/>
        <p:txBody>
          <a:bodyPr/>
          <a:lstStyle/>
          <a:p>
            <a:fld id="{FD1B03F6-462A-4C7A-93BA-81C57E4BFF2C}" type="slidenum">
              <a:rPr lang="en-US" smtClean="0"/>
              <a:pPr/>
              <a:t>6</a:t>
            </a:fld>
            <a:endParaRPr lang="en-US"/>
          </a:p>
        </p:txBody>
      </p:sp>
    </p:spTree>
    <p:extLst>
      <p:ext uri="{BB962C8B-B14F-4D97-AF65-F5344CB8AC3E}">
        <p14:creationId xmlns:p14="http://schemas.microsoft.com/office/powerpoint/2010/main" val="39123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B03F6-462A-4C7A-93BA-81C57E4BFF2C}" type="slidenum">
              <a:rPr lang="en-US" smtClean="0"/>
              <a:pPr/>
              <a:t>8</a:t>
            </a:fld>
            <a:endParaRPr lang="en-US"/>
          </a:p>
        </p:txBody>
      </p:sp>
    </p:spTree>
    <p:extLst>
      <p:ext uri="{BB962C8B-B14F-4D97-AF65-F5344CB8AC3E}">
        <p14:creationId xmlns:p14="http://schemas.microsoft.com/office/powerpoint/2010/main" val="1139252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Problem</a:t>
            </a:r>
            <a:r>
              <a:rPr lang="en-CA" baseline="0" dirty="0" smtClean="0"/>
              <a:t> – smaller footprint, patient experience (referral) (top)</a:t>
            </a:r>
          </a:p>
          <a:p>
            <a:r>
              <a:rPr lang="en-CA" baseline="0" dirty="0" smtClean="0"/>
              <a:t>Goal (2</a:t>
            </a:r>
            <a:r>
              <a:rPr lang="en-CA" baseline="30000" dirty="0" smtClean="0"/>
              <a:t>nd</a:t>
            </a:r>
            <a:r>
              <a:rPr lang="en-CA" baseline="0" dirty="0" smtClean="0"/>
              <a:t> row)</a:t>
            </a:r>
          </a:p>
          <a:p>
            <a:r>
              <a:rPr lang="en-CA" baseline="0" dirty="0" smtClean="0"/>
              <a:t>Why does optimizing do it? What do you need to do</a:t>
            </a:r>
          </a:p>
          <a:p>
            <a:r>
              <a:rPr lang="en-CA" baseline="0" dirty="0" smtClean="0"/>
              <a:t>Outcome – What’s the bottom line for staff, patients and operations (bottom)</a:t>
            </a:r>
          </a:p>
          <a:p>
            <a:endParaRPr lang="en-CA" dirty="0" smtClean="0"/>
          </a:p>
          <a:p>
            <a:r>
              <a:rPr lang="en-CA" dirty="0" smtClean="0"/>
              <a:t>e.g., Patient movement around IHF – e.g., registration,</a:t>
            </a:r>
            <a:r>
              <a:rPr lang="en-CA" baseline="0" dirty="0" smtClean="0"/>
              <a:t> waiting room, change room, waiting room, exam, change room </a:t>
            </a:r>
          </a:p>
          <a:p>
            <a:r>
              <a:rPr lang="en-CA" baseline="0" dirty="0" smtClean="0"/>
              <a:t>e.g., Scenarios when a patient requires multiple tests – coordination between modality (e.g., ultrasound and x-ray – are they scheduled on the same day back to back?)</a:t>
            </a:r>
            <a:endParaRPr lang="en-CA" dirty="0"/>
          </a:p>
        </p:txBody>
      </p:sp>
      <p:sp>
        <p:nvSpPr>
          <p:cNvPr id="4" name="Slide Number Placeholder 3"/>
          <p:cNvSpPr>
            <a:spLocks noGrp="1"/>
          </p:cNvSpPr>
          <p:nvPr>
            <p:ph type="sldNum" sz="quarter" idx="10"/>
          </p:nvPr>
        </p:nvSpPr>
        <p:spPr/>
        <p:txBody>
          <a:bodyPr/>
          <a:lstStyle/>
          <a:p>
            <a:fld id="{FD1B03F6-462A-4C7A-93BA-81C57E4BFF2C}" type="slidenum">
              <a:rPr lang="en-US" smtClean="0"/>
              <a:pPr/>
              <a:t>10</a:t>
            </a:fld>
            <a:endParaRPr lang="en-US"/>
          </a:p>
        </p:txBody>
      </p:sp>
    </p:spTree>
    <p:extLst>
      <p:ext uri="{BB962C8B-B14F-4D97-AF65-F5344CB8AC3E}">
        <p14:creationId xmlns:p14="http://schemas.microsoft.com/office/powerpoint/2010/main" val="24306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B03F6-462A-4C7A-93BA-81C57E4BFF2C}" type="slidenum">
              <a:rPr lang="en-US" smtClean="0"/>
              <a:pPr/>
              <a:t>11</a:t>
            </a:fld>
            <a:endParaRPr lang="en-US"/>
          </a:p>
        </p:txBody>
      </p:sp>
    </p:spTree>
    <p:extLst>
      <p:ext uri="{BB962C8B-B14F-4D97-AF65-F5344CB8AC3E}">
        <p14:creationId xmlns:p14="http://schemas.microsoft.com/office/powerpoint/2010/main" val="205087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Sort – keep only necessary</a:t>
            </a:r>
            <a:r>
              <a:rPr lang="en-US" baseline="0" dirty="0" smtClean="0"/>
              <a:t> items in workplace</a:t>
            </a:r>
          </a:p>
          <a:p>
            <a:pPr marL="228600" indent="-228600">
              <a:buAutoNum type="arabicPeriod"/>
            </a:pPr>
            <a:r>
              <a:rPr lang="en-US" baseline="0" dirty="0" smtClean="0"/>
              <a:t>Arrange items to promote efficient workflow</a:t>
            </a:r>
          </a:p>
          <a:p>
            <a:pPr marL="228600" indent="-228600">
              <a:buAutoNum type="arabicPeriod"/>
            </a:pPr>
            <a:r>
              <a:rPr lang="en-US" baseline="0" dirty="0" smtClean="0"/>
              <a:t>Clean the work area so its neat and tidy</a:t>
            </a:r>
          </a:p>
          <a:p>
            <a:pPr marL="228600" indent="-228600">
              <a:buAutoNum type="arabicPeriod"/>
            </a:pPr>
            <a:r>
              <a:rPr lang="en-US" baseline="0" dirty="0" smtClean="0"/>
              <a:t>Set standards for a consistently organized workplace</a:t>
            </a:r>
          </a:p>
          <a:p>
            <a:pPr marL="228600" indent="-228600">
              <a:buAutoNum type="arabicPeriod"/>
            </a:pPr>
            <a:r>
              <a:rPr lang="en-US" baseline="0" dirty="0" smtClean="0"/>
              <a:t>Maintain and review standards</a:t>
            </a:r>
            <a:endParaRPr lang="en-US" dirty="0"/>
          </a:p>
        </p:txBody>
      </p:sp>
      <p:sp>
        <p:nvSpPr>
          <p:cNvPr id="4" name="Slide Number Placeholder 3"/>
          <p:cNvSpPr>
            <a:spLocks noGrp="1"/>
          </p:cNvSpPr>
          <p:nvPr>
            <p:ph type="sldNum" sz="quarter" idx="10"/>
          </p:nvPr>
        </p:nvSpPr>
        <p:spPr/>
        <p:txBody>
          <a:bodyPr/>
          <a:lstStyle/>
          <a:p>
            <a:fld id="{FD1B03F6-462A-4C7A-93BA-81C57E4BFF2C}" type="slidenum">
              <a:rPr lang="en-US" smtClean="0"/>
              <a:pPr/>
              <a:t>12</a:t>
            </a:fld>
            <a:endParaRPr lang="en-US"/>
          </a:p>
        </p:txBody>
      </p:sp>
    </p:spTree>
    <p:extLst>
      <p:ext uri="{BB962C8B-B14F-4D97-AF65-F5344CB8AC3E}">
        <p14:creationId xmlns:p14="http://schemas.microsoft.com/office/powerpoint/2010/main" val="368671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B03F6-462A-4C7A-93BA-81C57E4BFF2C}" type="slidenum">
              <a:rPr lang="en-US" smtClean="0"/>
              <a:pPr/>
              <a:t>13</a:t>
            </a:fld>
            <a:endParaRPr lang="en-US"/>
          </a:p>
        </p:txBody>
      </p:sp>
    </p:spTree>
    <p:extLst>
      <p:ext uri="{BB962C8B-B14F-4D97-AF65-F5344CB8AC3E}">
        <p14:creationId xmlns:p14="http://schemas.microsoft.com/office/powerpoint/2010/main" val="3274860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Based</a:t>
            </a:r>
            <a:r>
              <a:rPr lang="en-CA" baseline="0" dirty="0" smtClean="0"/>
              <a:t> on “Creating Customer Delight”</a:t>
            </a:r>
          </a:p>
          <a:p>
            <a:endParaRPr lang="en-CA" baseline="0" dirty="0" smtClean="0"/>
          </a:p>
          <a:p>
            <a:r>
              <a:rPr lang="en-CA" baseline="0" dirty="0" smtClean="0"/>
              <a:t>OR, another example using Six Sigma:</a:t>
            </a:r>
          </a:p>
          <a:p>
            <a:r>
              <a:rPr lang="en-CA" dirty="0" smtClean="0"/>
              <a:t>http://www.isixsigma.com/new-to-six-sigma/dmaic/applying-six-sigma-improve-diagnostic-imaging/</a:t>
            </a:r>
          </a:p>
          <a:p>
            <a:endParaRPr lang="en-CA" dirty="0" smtClean="0"/>
          </a:p>
          <a:p>
            <a:r>
              <a:rPr lang="en-CA" sz="1200" b="1" kern="1200" dirty="0" smtClean="0">
                <a:solidFill>
                  <a:schemeClr val="tx1"/>
                </a:solidFill>
                <a:effectLst/>
                <a:latin typeface="Times New Roman" pitchFamily="18" charset="0"/>
                <a:ea typeface="+mn-ea"/>
                <a:cs typeface="+mn-cs"/>
              </a:rPr>
              <a:t>Example No. 2:</a:t>
            </a:r>
            <a:r>
              <a:rPr lang="en-CA" sz="1200" kern="1200" dirty="0" smtClean="0">
                <a:solidFill>
                  <a:schemeClr val="tx1"/>
                </a:solidFill>
                <a:effectLst/>
                <a:latin typeface="Times New Roman" pitchFamily="18" charset="0"/>
                <a:ea typeface="+mn-ea"/>
                <a:cs typeface="+mn-cs"/>
              </a:rPr>
              <a:t> Baptist Citizens Medical Center in Alabama applied Six Sigma methods to reduce the cycle time from patient-out to next-patient-in to less than 15 minutes.</a:t>
            </a:r>
          </a:p>
          <a:p>
            <a:endParaRPr lang="en-CA" sz="1200" b="1"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b="1" kern="1200" dirty="0" smtClean="0">
                <a:solidFill>
                  <a:schemeClr val="tx1"/>
                </a:solidFill>
                <a:effectLst/>
                <a:latin typeface="Times New Roman" pitchFamily="18" charset="0"/>
                <a:ea typeface="+mn-ea"/>
                <a:cs typeface="+mn-cs"/>
              </a:rPr>
              <a:t>Example No 3. </a:t>
            </a:r>
            <a:r>
              <a:rPr lang="en-CA" sz="1200" dirty="0" smtClean="0">
                <a:solidFill>
                  <a:schemeClr val="accent5"/>
                </a:solidFill>
                <a:latin typeface="Lato Light" panose="020F0302020204030203" pitchFamily="34" charset="0"/>
              </a:rPr>
              <a:t>(e.g., peak wait times, areas with highest traffic) and divide the problem into sub-areas/sub-problems (e.g., morning, reception area, etc.) for further assessment</a:t>
            </a:r>
          </a:p>
          <a:p>
            <a:endParaRPr lang="en-CA" sz="1200" b="1" kern="1200" dirty="0" smtClean="0">
              <a:solidFill>
                <a:schemeClr val="tx1"/>
              </a:solidFill>
              <a:effectLst/>
              <a:latin typeface="Times New Roman" pitchFamily="18" charset="0"/>
              <a:ea typeface="+mn-ea"/>
              <a:cs typeface="+mn-cs"/>
            </a:endParaRPr>
          </a:p>
          <a:p>
            <a:endParaRPr lang="en-CA" sz="1200" b="1" kern="1200" dirty="0" smtClean="0">
              <a:solidFill>
                <a:schemeClr val="tx1"/>
              </a:solidFill>
              <a:effectLst/>
              <a:latin typeface="Times New Roman" pitchFamily="18" charset="0"/>
              <a:ea typeface="+mn-ea"/>
              <a:cs typeface="+mn-cs"/>
            </a:endParaRPr>
          </a:p>
          <a:p>
            <a:r>
              <a:rPr lang="en-CA" sz="1200" b="1" kern="1200" dirty="0" smtClean="0">
                <a:solidFill>
                  <a:schemeClr val="tx1"/>
                </a:solidFill>
                <a:effectLst/>
                <a:latin typeface="Times New Roman" pitchFamily="18" charset="0"/>
                <a:ea typeface="+mn-ea"/>
                <a:cs typeface="+mn-cs"/>
              </a:rPr>
              <a:t>Solutions: </a:t>
            </a:r>
            <a:endParaRPr lang="en-CA" sz="1200" kern="1200" dirty="0" smtClean="0">
              <a:solidFill>
                <a:schemeClr val="tx1"/>
              </a:solidFill>
              <a:effectLst/>
              <a:latin typeface="Times New Roman" pitchFamily="18" charset="0"/>
              <a:ea typeface="+mn-ea"/>
              <a:cs typeface="+mn-cs"/>
            </a:endParaRPr>
          </a:p>
          <a:p>
            <a:r>
              <a:rPr lang="en-CA" sz="1200" kern="1200" dirty="0" smtClean="0">
                <a:solidFill>
                  <a:schemeClr val="tx1"/>
                </a:solidFill>
                <a:effectLst/>
                <a:latin typeface="Times New Roman" pitchFamily="18" charset="0"/>
                <a:ea typeface="+mn-ea"/>
                <a:cs typeface="+mn-cs"/>
              </a:rPr>
              <a:t>Optimize capacity and labor utilization</a:t>
            </a:r>
          </a:p>
          <a:p>
            <a:r>
              <a:rPr lang="en-CA" sz="1200" kern="1200" dirty="0" smtClean="0">
                <a:solidFill>
                  <a:schemeClr val="tx1"/>
                </a:solidFill>
                <a:effectLst/>
                <a:latin typeface="Times New Roman" pitchFamily="18" charset="0"/>
                <a:ea typeface="+mn-ea"/>
                <a:cs typeface="+mn-cs"/>
              </a:rPr>
              <a:t>Improve service levels</a:t>
            </a:r>
          </a:p>
          <a:p>
            <a:r>
              <a:rPr lang="en-CA" sz="1200" kern="1200" dirty="0" smtClean="0">
                <a:solidFill>
                  <a:schemeClr val="tx1"/>
                </a:solidFill>
                <a:effectLst/>
                <a:latin typeface="Times New Roman" pitchFamily="18" charset="0"/>
                <a:ea typeface="+mn-ea"/>
                <a:cs typeface="+mn-cs"/>
              </a:rPr>
              <a:t>Develop marketing plan to improve market share</a:t>
            </a:r>
          </a:p>
          <a:p>
            <a:r>
              <a:rPr lang="en-CA" sz="1200" kern="1200" dirty="0" smtClean="0">
                <a:solidFill>
                  <a:schemeClr val="tx1"/>
                </a:solidFill>
                <a:effectLst/>
                <a:latin typeface="Times New Roman" pitchFamily="18" charset="0"/>
                <a:ea typeface="+mn-ea"/>
                <a:cs typeface="+mn-cs"/>
              </a:rPr>
              <a:t>Use radiology technician in CT to help transport</a:t>
            </a:r>
          </a:p>
          <a:p>
            <a:r>
              <a:rPr lang="en-CA" sz="1200" kern="1200" dirty="0" smtClean="0">
                <a:solidFill>
                  <a:schemeClr val="tx1"/>
                </a:solidFill>
                <a:effectLst/>
                <a:latin typeface="Times New Roman" pitchFamily="18" charset="0"/>
                <a:ea typeface="+mn-ea"/>
                <a:cs typeface="+mn-cs"/>
              </a:rPr>
              <a:t>Rotate CT technicians in X-ray</a:t>
            </a:r>
          </a:p>
          <a:p>
            <a:r>
              <a:rPr lang="en-CA" sz="1200" kern="1200" dirty="0" smtClean="0">
                <a:solidFill>
                  <a:schemeClr val="tx1"/>
                </a:solidFill>
                <a:effectLst/>
                <a:latin typeface="Times New Roman" pitchFamily="18" charset="0"/>
                <a:ea typeface="+mn-ea"/>
                <a:cs typeface="+mn-cs"/>
              </a:rPr>
              <a:t>Revisit protocols</a:t>
            </a:r>
          </a:p>
          <a:p>
            <a:r>
              <a:rPr lang="en-CA" sz="1200" kern="1200" dirty="0" smtClean="0">
                <a:solidFill>
                  <a:schemeClr val="tx1"/>
                </a:solidFill>
                <a:effectLst/>
                <a:latin typeface="Times New Roman" pitchFamily="18" charset="0"/>
                <a:ea typeface="+mn-ea"/>
                <a:cs typeface="+mn-cs"/>
              </a:rPr>
              <a:t>Extend US technicians hours twice/week</a:t>
            </a:r>
          </a:p>
        </p:txBody>
      </p:sp>
      <p:sp>
        <p:nvSpPr>
          <p:cNvPr id="4" name="Slide Number Placeholder 3"/>
          <p:cNvSpPr>
            <a:spLocks noGrp="1"/>
          </p:cNvSpPr>
          <p:nvPr>
            <p:ph type="sldNum" sz="quarter" idx="10"/>
          </p:nvPr>
        </p:nvSpPr>
        <p:spPr/>
        <p:txBody>
          <a:bodyPr/>
          <a:lstStyle/>
          <a:p>
            <a:fld id="{FD1B03F6-462A-4C7A-93BA-81C57E4BFF2C}" type="slidenum">
              <a:rPr lang="en-US" smtClean="0"/>
              <a:pPr/>
              <a:t>14</a:t>
            </a:fld>
            <a:endParaRPr lang="en-US"/>
          </a:p>
        </p:txBody>
      </p:sp>
    </p:spTree>
    <p:extLst>
      <p:ext uri="{BB962C8B-B14F-4D97-AF65-F5344CB8AC3E}">
        <p14:creationId xmlns:p14="http://schemas.microsoft.com/office/powerpoint/2010/main" val="2350206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B03F6-462A-4C7A-93BA-81C57E4BFF2C}" type="slidenum">
              <a:rPr lang="en-US" smtClean="0"/>
              <a:pPr/>
              <a:t>15</a:t>
            </a:fld>
            <a:endParaRPr lang="en-US"/>
          </a:p>
        </p:txBody>
      </p:sp>
    </p:spTree>
    <p:extLst>
      <p:ext uri="{BB962C8B-B14F-4D97-AF65-F5344CB8AC3E}">
        <p14:creationId xmlns:p14="http://schemas.microsoft.com/office/powerpoint/2010/main" val="745436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3" name="Rectangle 2"/>
          <p:cNvSpPr/>
          <p:nvPr userDrawn="1"/>
        </p:nvSpPr>
        <p:spPr>
          <a:xfrm>
            <a:off x="0" y="2400"/>
            <a:ext cx="9144000" cy="2160000"/>
          </a:xfrm>
          <a:prstGeom prst="rect">
            <a:avLst/>
          </a:prstGeom>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4" name="Rectangle 3"/>
          <p:cNvSpPr/>
          <p:nvPr userDrawn="1"/>
        </p:nvSpPr>
        <p:spPr>
          <a:xfrm>
            <a:off x="0" y="2162400"/>
            <a:ext cx="9144000" cy="1611514"/>
          </a:xfrm>
          <a:prstGeom prst="rect">
            <a:avLst/>
          </a:prstGeom>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11" name="Rectangle 10"/>
          <p:cNvSpPr/>
          <p:nvPr userDrawn="1"/>
        </p:nvSpPr>
        <p:spPr>
          <a:xfrm>
            <a:off x="0" y="4422854"/>
            <a:ext cx="9144000" cy="3151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userDrawn="1"/>
        </p:nvSpPr>
        <p:spPr>
          <a:xfrm>
            <a:off x="-2895" y="3773915"/>
            <a:ext cx="9144000" cy="6489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 Placeholder 19"/>
          <p:cNvSpPr>
            <a:spLocks noGrp="1"/>
          </p:cNvSpPr>
          <p:nvPr>
            <p:ph type="body" sz="quarter" idx="11" hasCustomPrompt="1"/>
          </p:nvPr>
        </p:nvSpPr>
        <p:spPr>
          <a:xfrm>
            <a:off x="4622660" y="4460373"/>
            <a:ext cx="2057400" cy="240133"/>
          </a:xfrm>
          <a:prstGeom prst="rect">
            <a:avLst/>
          </a:prstGeom>
        </p:spPr>
        <p:txBody>
          <a:bodyPr anchor="ctr">
            <a:noAutofit/>
          </a:bodyPr>
          <a:lstStyle>
            <a:lvl1pPr marL="0" indent="0">
              <a:buNone/>
              <a:defRPr lang="en-US" sz="1600" kern="1200" baseline="0" dirty="0" smtClean="0">
                <a:solidFill>
                  <a:schemeClr val="accent4"/>
                </a:solidFill>
                <a:latin typeface="Lato Light" panose="020F0302020204030203" pitchFamily="34" charset="0"/>
                <a:ea typeface="Arial Narrow Bold"/>
                <a:cs typeface="Calibri" pitchFamily="34" charset="0"/>
              </a:defRPr>
            </a:lvl1pPr>
          </a:lstStyle>
          <a:p>
            <a:pPr marL="0" lvl="0" algn="l" defTabSz="457200" rtl="0" eaLnBrk="1" latinLnBrk="0" hangingPunct="1"/>
            <a:r>
              <a:rPr lang="en-US" dirty="0" smtClean="0"/>
              <a:t>Click to edit date</a:t>
            </a:r>
            <a:endParaRPr lang="en-CA" dirty="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4082"/>
          <a:stretch/>
        </p:blipFill>
        <p:spPr>
          <a:xfrm>
            <a:off x="0" y="2161307"/>
            <a:ext cx="4600088" cy="1612607"/>
          </a:xfrm>
          <a:prstGeom prst="rect">
            <a:avLst/>
          </a:prstGeom>
        </p:spPr>
      </p:pic>
      <p:sp>
        <p:nvSpPr>
          <p:cNvPr id="12" name="Text Placeholder 11"/>
          <p:cNvSpPr>
            <a:spLocks noGrp="1"/>
          </p:cNvSpPr>
          <p:nvPr>
            <p:ph type="body" sz="quarter" idx="12" hasCustomPrompt="1"/>
          </p:nvPr>
        </p:nvSpPr>
        <p:spPr>
          <a:xfrm>
            <a:off x="4622660" y="2170710"/>
            <a:ext cx="4106863" cy="1603204"/>
          </a:xfrm>
          <a:prstGeom prst="rect">
            <a:avLst/>
          </a:prstGeom>
        </p:spPr>
        <p:txBody>
          <a:bodyPr anchor="ctr"/>
          <a:lstStyle>
            <a:lvl1pPr marL="0" indent="0" algn="l" rtl="0" eaLnBrk="0" fontAlgn="base" hangingPunct="0">
              <a:lnSpc>
                <a:spcPts val="4000"/>
              </a:lnSpc>
              <a:spcBef>
                <a:spcPct val="0"/>
              </a:spcBef>
              <a:spcAft>
                <a:spcPct val="0"/>
              </a:spcAft>
              <a:buNone/>
              <a:defRPr lang="en-CA" sz="3600" kern="1200" dirty="0">
                <a:solidFill>
                  <a:schemeClr val="bg1"/>
                </a:solidFill>
                <a:latin typeface="Lato Light" panose="020F0302020204030203" pitchFamily="34" charset="0"/>
                <a:ea typeface="Kozuka Gothic Pr6N H" panose="020B0800000000000000" pitchFamily="34" charset="-128"/>
                <a:cs typeface="Segoe UI" panose="020B0502040204020203" pitchFamily="34" charset="0"/>
              </a:defRPr>
            </a:lvl1pPr>
          </a:lstStyle>
          <a:p>
            <a:pPr lvl="0"/>
            <a:r>
              <a:rPr lang="en-US" dirty="0" smtClean="0"/>
              <a:t>Click to edit Title</a:t>
            </a:r>
            <a:endParaRPr lang="en-CA" dirty="0"/>
          </a:p>
        </p:txBody>
      </p:sp>
      <p:sp>
        <p:nvSpPr>
          <p:cNvPr id="19" name="Text Placeholder 11"/>
          <p:cNvSpPr>
            <a:spLocks noGrp="1"/>
          </p:cNvSpPr>
          <p:nvPr>
            <p:ph type="body" sz="quarter" idx="13" hasCustomPrompt="1"/>
          </p:nvPr>
        </p:nvSpPr>
        <p:spPr>
          <a:xfrm>
            <a:off x="4622660" y="3773914"/>
            <a:ext cx="4106863" cy="648939"/>
          </a:xfrm>
          <a:prstGeom prst="rect">
            <a:avLst/>
          </a:prstGeom>
        </p:spPr>
        <p:txBody>
          <a:bodyPr anchor="ctr"/>
          <a:lstStyle>
            <a:lvl1pPr marL="0" indent="0" algn="l" defTabSz="457200" rtl="0" eaLnBrk="0" fontAlgn="base" hangingPunct="0">
              <a:lnSpc>
                <a:spcPct val="100000"/>
              </a:lnSpc>
              <a:spcBef>
                <a:spcPct val="0"/>
              </a:spcBef>
              <a:spcAft>
                <a:spcPct val="0"/>
              </a:spcAft>
              <a:buNone/>
              <a:defRPr lang="en-CA" sz="2400" kern="1200" dirty="0">
                <a:solidFill>
                  <a:schemeClr val="bg1"/>
                </a:solidFill>
                <a:latin typeface="Lato Light" panose="020F0302020204030203" pitchFamily="34" charset="0"/>
                <a:ea typeface="Arial Narrow Bold"/>
                <a:cs typeface="Calibri" pitchFamily="34" charset="0"/>
              </a:defRPr>
            </a:lvl1pPr>
          </a:lstStyle>
          <a:p>
            <a:pPr lvl="0"/>
            <a:r>
              <a:rPr lang="en-US" dirty="0" smtClean="0"/>
              <a:t>Click to edit Subtitle</a:t>
            </a:r>
            <a:endParaRPr lang="en-CA" dirty="0"/>
          </a:p>
        </p:txBody>
      </p:sp>
      <p:grpSp>
        <p:nvGrpSpPr>
          <p:cNvPr id="14" name="Group 13"/>
          <p:cNvGrpSpPr/>
          <p:nvPr userDrawn="1"/>
        </p:nvGrpSpPr>
        <p:grpSpPr>
          <a:xfrm>
            <a:off x="389299" y="220477"/>
            <a:ext cx="3393753" cy="1722723"/>
            <a:chOff x="389299" y="220477"/>
            <a:chExt cx="3393753" cy="1722723"/>
          </a:xfrm>
        </p:grpSpPr>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9299" y="220477"/>
              <a:ext cx="3393753" cy="848438"/>
            </a:xfrm>
            <a:prstGeom prst="rect">
              <a:avLst/>
            </a:prstGeom>
          </p:spPr>
        </p:pic>
        <p:sp>
          <p:nvSpPr>
            <p:cNvPr id="17" name="Rectangle 16"/>
            <p:cNvSpPr/>
            <p:nvPr userDrawn="1"/>
          </p:nvSpPr>
          <p:spPr>
            <a:xfrm>
              <a:off x="457200" y="1727756"/>
              <a:ext cx="3190053" cy="215444"/>
            </a:xfrm>
            <a:prstGeom prst="rect">
              <a:avLst/>
            </a:prstGeom>
          </p:spPr>
          <p:txBody>
            <a:bodyPr wrap="square" lIns="0" anchor="t">
              <a:spAutoFit/>
            </a:bodyPr>
            <a:lstStyle/>
            <a:p>
              <a:pPr marL="0" indent="0" algn="l" defTabSz="457200"/>
              <a:r>
                <a:rPr lang="en-US" sz="800" spc="50" baseline="0" dirty="0" smtClean="0">
                  <a:solidFill>
                    <a:schemeClr val="bg1"/>
                  </a:solidFill>
                  <a:latin typeface="+mj-lt"/>
                  <a:ea typeface="Arial Narrow Bold"/>
                  <a:cs typeface="Calibri" pitchFamily="34" charset="0"/>
                </a:rPr>
                <a:t>For the third consecutive year</a:t>
              </a:r>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6113" y="1181094"/>
              <a:ext cx="394710" cy="579686"/>
            </a:xfrm>
            <a:prstGeom prst="rect">
              <a:avLst/>
            </a:prstGeom>
          </p:spPr>
        </p:pic>
        <p:pic>
          <p:nvPicPr>
            <p:cNvPr id="25" name="Pictur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6781" y="1180483"/>
              <a:ext cx="1143000" cy="550805"/>
            </a:xfrm>
            <a:prstGeom prst="rect">
              <a:avLst/>
            </a:prstGeom>
          </p:spPr>
        </p:pic>
      </p:grpSp>
    </p:spTree>
    <p:extLst>
      <p:ext uri="{BB962C8B-B14F-4D97-AF65-F5344CB8AC3E}">
        <p14:creationId xmlns:p14="http://schemas.microsoft.com/office/powerpoint/2010/main" val="3189412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Subtitle/Picture">
    <p:spTree>
      <p:nvGrpSpPr>
        <p:cNvPr id="1" name=""/>
        <p:cNvGrpSpPr/>
        <p:nvPr/>
      </p:nvGrpSpPr>
      <p:grpSpPr>
        <a:xfrm>
          <a:off x="0" y="0"/>
          <a:ext cx="0" cy="0"/>
          <a:chOff x="0" y="0"/>
          <a:chExt cx="0" cy="0"/>
        </a:xfrm>
      </p:grpSpPr>
      <p:sp>
        <p:nvSpPr>
          <p:cNvPr id="21" name="Rectangle 20"/>
          <p:cNvSpPr/>
          <p:nvPr userDrawn="1"/>
        </p:nvSpPr>
        <p:spPr>
          <a:xfrm>
            <a:off x="0" y="6454938"/>
            <a:ext cx="8610599" cy="403062"/>
          </a:xfrm>
          <a:prstGeom prst="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b="31327"/>
          <a:stretch/>
        </p:blipFill>
        <p:spPr>
          <a:xfrm>
            <a:off x="59638" y="6470858"/>
            <a:ext cx="1884305" cy="323499"/>
          </a:xfrm>
          <a:prstGeom prst="rect">
            <a:avLst/>
          </a:prstGeom>
        </p:spPr>
      </p:pic>
      <p:sp>
        <p:nvSpPr>
          <p:cNvPr id="23" name="Rectangle 22"/>
          <p:cNvSpPr/>
          <p:nvPr userDrawn="1"/>
        </p:nvSpPr>
        <p:spPr>
          <a:xfrm>
            <a:off x="8610600" y="6454938"/>
            <a:ext cx="533400" cy="403062"/>
          </a:xfrm>
          <a:prstGeom prst="rect">
            <a:avLst/>
          </a:prstGeom>
          <a:solidFill>
            <a:schemeClr val="accent2"/>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13" name="Rectangle 2"/>
          <p:cNvSpPr>
            <a:spLocks noGrp="1" noChangeArrowheads="1"/>
          </p:cNvSpPr>
          <p:nvPr>
            <p:ph type="title"/>
          </p:nvPr>
        </p:nvSpPr>
        <p:spPr bwMode="auto">
          <a:xfrm>
            <a:off x="533399" y="381000"/>
            <a:ext cx="8077199" cy="484748"/>
          </a:xfrm>
          <a:prstGeom prst="rect">
            <a:avLst/>
          </a:prstGeom>
          <a:noFill/>
          <a:ln w="9525">
            <a:noFill/>
            <a:miter lim="800000"/>
            <a:headEnd/>
            <a:tailEnd/>
          </a:ln>
          <a:effectLst/>
        </p:spPr>
        <p:txBody>
          <a:bodyPr wrap="square" lIns="0">
            <a:spAutoFit/>
          </a:bodyPr>
          <a:lstStyle>
            <a:lvl1pPr algn="l" rtl="0" eaLnBrk="0" fontAlgn="base" hangingPunct="0">
              <a:lnSpc>
                <a:spcPct val="85000"/>
              </a:lnSpc>
              <a:spcBef>
                <a:spcPct val="0"/>
              </a:spcBef>
              <a:spcAft>
                <a:spcPct val="0"/>
              </a:spcAft>
              <a:defRPr lang="en-US" sz="3000" b="0" kern="1200" dirty="0" smtClean="0">
                <a:solidFill>
                  <a:schemeClr val="accent4"/>
                </a:solidFill>
                <a:latin typeface="Segoe UI" pitchFamily="34" charset="0"/>
                <a:ea typeface="ＭＳ Ｐゴシック" pitchFamily="34" charset="-128"/>
                <a:cs typeface="Segoe UI" pitchFamily="34" charset="0"/>
              </a:defRPr>
            </a:lvl1pPr>
          </a:lstStyle>
          <a:p>
            <a:pPr lvl="0" algn="l" rtl="0" eaLnBrk="0" fontAlgn="base" hangingPunct="0">
              <a:lnSpc>
                <a:spcPct val="85000"/>
              </a:lnSpc>
              <a:spcBef>
                <a:spcPct val="0"/>
              </a:spcBef>
              <a:spcAft>
                <a:spcPct val="0"/>
              </a:spcAft>
            </a:pPr>
            <a:r>
              <a:rPr lang="en-US" smtClean="0"/>
              <a:t>Click to edit Master title style</a:t>
            </a:r>
            <a:endParaRPr lang="en-US" dirty="0" smtClean="0"/>
          </a:p>
        </p:txBody>
      </p:sp>
      <p:sp>
        <p:nvSpPr>
          <p:cNvPr id="11" name="Text Placeholder 10"/>
          <p:cNvSpPr>
            <a:spLocks noGrp="1"/>
          </p:cNvSpPr>
          <p:nvPr>
            <p:ph type="body" sz="quarter" idx="11"/>
          </p:nvPr>
        </p:nvSpPr>
        <p:spPr>
          <a:xfrm>
            <a:off x="533400" y="1916832"/>
            <a:ext cx="3894584" cy="4392488"/>
          </a:xfrm>
          <a:prstGeom prst="rect">
            <a:avLst/>
          </a:prstGeom>
        </p:spPr>
        <p:txBody>
          <a:bodyPr>
            <a:noAutofit/>
          </a:bodyPr>
          <a:lstStyle>
            <a:lvl1pPr marL="265113" indent="-265113" algn="l" rtl="0" eaLnBrk="0" fontAlgn="base" hangingPunct="0">
              <a:spcBef>
                <a:spcPts val="1200"/>
              </a:spcBef>
              <a:spcAft>
                <a:spcPts val="600"/>
              </a:spcAft>
              <a:buClr>
                <a:schemeClr val="accent4"/>
              </a:buClr>
              <a:buFont typeface="Wingdings" pitchFamily="2" charset="2"/>
              <a:buChar char="§"/>
              <a:defRPr lang="en-US" sz="1400" kern="1200" dirty="0" smtClean="0">
                <a:solidFill>
                  <a:schemeClr val="tx1"/>
                </a:solidFill>
                <a:latin typeface="Lato Light" panose="020F0302020204030203" pitchFamily="34" charset="0"/>
                <a:ea typeface="+mn-ea"/>
                <a:cs typeface="+mn-cs"/>
              </a:defRPr>
            </a:lvl1pPr>
            <a:lvl2pPr marL="628650" indent="-266700" algn="l" rtl="0" eaLnBrk="0" fontAlgn="base" hangingPunct="0">
              <a:spcBef>
                <a:spcPts val="0"/>
              </a:spcBef>
              <a:spcAft>
                <a:spcPts val="600"/>
              </a:spcAft>
              <a:buClr>
                <a:schemeClr val="tx1">
                  <a:lumMod val="50000"/>
                  <a:lumOff val="50000"/>
                </a:schemeClr>
              </a:buClr>
              <a:defRPr lang="en-US" sz="1400" kern="1200" dirty="0" smtClean="0">
                <a:solidFill>
                  <a:schemeClr val="tx1"/>
                </a:solidFill>
                <a:latin typeface="Lato Light" panose="020F0302020204030203" pitchFamily="34" charset="0"/>
                <a:ea typeface="+mn-ea"/>
                <a:cs typeface="+mn-cs"/>
              </a:defRPr>
            </a:lvl2pPr>
            <a:lvl3pPr marL="990600" indent="-276225" algn="l" rtl="0" eaLnBrk="0" fontAlgn="base" hangingPunct="0">
              <a:spcBef>
                <a:spcPts val="0"/>
              </a:spcBef>
              <a:spcAft>
                <a:spcPts val="600"/>
              </a:spcAft>
              <a:buClr>
                <a:schemeClr val="accent3"/>
              </a:buClr>
              <a:buFont typeface="Wingdings" pitchFamily="2" charset="2"/>
              <a:buChar char="§"/>
              <a:defRPr lang="en-US" sz="1400" kern="1200" dirty="0" smtClean="0">
                <a:solidFill>
                  <a:schemeClr val="tx1"/>
                </a:solidFill>
                <a:latin typeface="Lato Light" panose="020F0302020204030203" pitchFamily="34" charset="0"/>
                <a:ea typeface="+mn-ea"/>
                <a:cs typeface="+mn-cs"/>
              </a:defRPr>
            </a:lvl3pPr>
            <a:lvl4pPr marL="1343025" indent="-266700" algn="l" rtl="0" eaLnBrk="0" fontAlgn="base" hangingPunct="0">
              <a:spcBef>
                <a:spcPts val="0"/>
              </a:spcBef>
              <a:spcAft>
                <a:spcPts val="600"/>
              </a:spcAft>
              <a:buClr>
                <a:schemeClr val="bg1">
                  <a:lumMod val="65000"/>
                </a:schemeClr>
              </a:buClr>
              <a:defRPr lang="en-US" sz="1400" kern="1200" dirty="0" smtClean="0">
                <a:solidFill>
                  <a:schemeClr val="tx1"/>
                </a:solidFill>
                <a:latin typeface="Lato Light" panose="020F0302020204030203" pitchFamily="34" charset="0"/>
                <a:ea typeface="+mn-ea"/>
                <a:cs typeface="+mn-cs"/>
              </a:defRPr>
            </a:lvl4pPr>
            <a:lvl5pPr marL="1704975" indent="-266700" algn="l" rtl="0" eaLnBrk="0" fontAlgn="base" hangingPunct="0">
              <a:spcBef>
                <a:spcPts val="0"/>
              </a:spcBef>
              <a:spcAft>
                <a:spcPts val="600"/>
              </a:spcAft>
              <a:buFont typeface="Wingdings" pitchFamily="2" charset="2"/>
              <a:buChar char="§"/>
              <a:defRPr lang="en-US" sz="1400" kern="1200" dirty="0">
                <a:solidFill>
                  <a:schemeClr val="tx1"/>
                </a:solidFill>
                <a:latin typeface="Lato Light" panose="020F0302020204030203"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Box 83"/>
          <p:cNvSpPr txBox="1">
            <a:spLocks noChangeArrowheads="1"/>
          </p:cNvSpPr>
          <p:nvPr userDrawn="1"/>
        </p:nvSpPr>
        <p:spPr bwMode="auto">
          <a:xfrm>
            <a:off x="2020143" y="6593052"/>
            <a:ext cx="1752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l"/>
            <a:r>
              <a:rPr lang="en-CA" sz="700" dirty="0">
                <a:solidFill>
                  <a:schemeClr val="bg1"/>
                </a:solidFill>
                <a:latin typeface="Segoe UI" pitchFamily="34" charset="0"/>
                <a:cs typeface="Segoe UI" pitchFamily="34" charset="0"/>
              </a:rPr>
              <a:t>©</a:t>
            </a:r>
            <a:r>
              <a:rPr lang="en-CA" sz="900" dirty="0">
                <a:solidFill>
                  <a:schemeClr val="bg1"/>
                </a:solidFill>
                <a:latin typeface="Segoe UI" pitchFamily="34" charset="0"/>
                <a:cs typeface="Segoe UI" pitchFamily="34" charset="0"/>
              </a:rPr>
              <a:t> </a:t>
            </a:r>
            <a:r>
              <a:rPr lang="en-CA" sz="750" dirty="0" smtClean="0">
                <a:solidFill>
                  <a:schemeClr val="bg1"/>
                </a:solidFill>
                <a:latin typeface="Segoe UI" pitchFamily="34" charset="0"/>
                <a:cs typeface="Segoe UI" pitchFamily="34" charset="0"/>
              </a:rPr>
              <a:t>2015 </a:t>
            </a:r>
            <a:r>
              <a:rPr lang="en-CA" sz="750" dirty="0">
                <a:solidFill>
                  <a:schemeClr val="bg1"/>
                </a:solidFill>
                <a:latin typeface="Segoe UI" pitchFamily="34" charset="0"/>
                <a:cs typeface="Segoe UI" pitchFamily="34" charset="0"/>
              </a:rPr>
              <a:t>All rights reserved</a:t>
            </a:r>
            <a:endParaRPr lang="en-US" sz="750" dirty="0">
              <a:solidFill>
                <a:schemeClr val="bg1"/>
              </a:solidFill>
              <a:latin typeface="Segoe UI" pitchFamily="34" charset="0"/>
              <a:cs typeface="Segoe UI" pitchFamily="34" charset="0"/>
            </a:endParaRPr>
          </a:p>
        </p:txBody>
      </p:sp>
      <p:sp>
        <p:nvSpPr>
          <p:cNvPr id="19" name="Rectangle 6"/>
          <p:cNvSpPr>
            <a:spLocks noGrp="1" noChangeArrowheads="1"/>
          </p:cNvSpPr>
          <p:nvPr>
            <p:ph type="sldNum" sz="quarter" idx="12"/>
          </p:nvPr>
        </p:nvSpPr>
        <p:spPr>
          <a:xfrm>
            <a:off x="8721137" y="6532747"/>
            <a:ext cx="312325" cy="261610"/>
          </a:xfrm>
          <a:prstGeom prst="rect">
            <a:avLst/>
          </a:prstGeom>
          <a:ln>
            <a:miter lim="800000"/>
            <a:headEnd/>
            <a:tailEnd/>
          </a:ln>
        </p:spPr>
        <p:txBody>
          <a:bodyPr wrap="square" lIns="0">
            <a:spAutoFit/>
          </a:bodyPr>
          <a:lstStyle>
            <a:lvl1pPr algn="ctr" rtl="0" eaLnBrk="0" fontAlgn="base" hangingPunct="0">
              <a:spcBef>
                <a:spcPct val="0"/>
              </a:spcBef>
              <a:spcAft>
                <a:spcPct val="0"/>
              </a:spcAft>
              <a:defRPr lang="en-US" sz="1100" kern="1200">
                <a:solidFill>
                  <a:schemeClr val="bg1"/>
                </a:solidFill>
                <a:latin typeface="+mj-lt"/>
                <a:ea typeface="ＭＳ Ｐゴシック" pitchFamily="34" charset="-128"/>
                <a:cs typeface="Segoe UI" pitchFamily="34" charset="0"/>
              </a:defRPr>
            </a:lvl1pPr>
          </a:lstStyle>
          <a:p>
            <a:pPr>
              <a:defRPr/>
            </a:pPr>
            <a:fld id="{B2A0CA4B-C042-4DCE-8053-C1007A53B47B}" type="slidenum">
              <a:rPr lang="en-CA" smtClean="0"/>
              <a:pPr>
                <a:defRPr/>
              </a:pPr>
              <a:t>‹#›</a:t>
            </a:fld>
            <a:endParaRPr lang="en-CA" dirty="0"/>
          </a:p>
        </p:txBody>
      </p:sp>
      <p:sp>
        <p:nvSpPr>
          <p:cNvPr id="9" name="Text Placeholder 10"/>
          <p:cNvSpPr>
            <a:spLocks noGrp="1"/>
          </p:cNvSpPr>
          <p:nvPr>
            <p:ph type="body" sz="quarter" idx="13"/>
          </p:nvPr>
        </p:nvSpPr>
        <p:spPr>
          <a:xfrm>
            <a:off x="533398" y="1215743"/>
            <a:ext cx="8077200" cy="557073"/>
          </a:xfrm>
          <a:prstGeom prst="rect">
            <a:avLst/>
          </a:prstGeom>
        </p:spPr>
        <p:txBody>
          <a:bodyPr anchor="ctr">
            <a:noAutofit/>
          </a:bodyPr>
          <a:lstStyle>
            <a:lvl1pPr marL="0" indent="0" algn="l" rtl="0" eaLnBrk="0" fontAlgn="base" hangingPunct="0">
              <a:spcBef>
                <a:spcPts val="1200"/>
              </a:spcBef>
              <a:spcAft>
                <a:spcPts val="600"/>
              </a:spcAft>
              <a:buClr>
                <a:schemeClr val="accent4"/>
              </a:buClr>
              <a:buFont typeface="Wingdings" pitchFamily="2" charset="2"/>
              <a:buNone/>
              <a:defRPr lang="en-US" sz="1400" kern="1200" dirty="0" smtClean="0">
                <a:solidFill>
                  <a:schemeClr val="accent5"/>
                </a:solidFill>
                <a:latin typeface="Lato Light" panose="020F0302020204030203" pitchFamily="34" charset="0"/>
                <a:ea typeface="+mn-ea"/>
                <a:cs typeface="+mn-cs"/>
              </a:defRPr>
            </a:lvl1pPr>
            <a:lvl2pPr marL="361950" indent="0" algn="l" rtl="0" eaLnBrk="0" fontAlgn="base" hangingPunct="0">
              <a:spcBef>
                <a:spcPts val="1200"/>
              </a:spcBef>
              <a:spcAft>
                <a:spcPts val="600"/>
              </a:spcAft>
              <a:buClr>
                <a:schemeClr val="tx1">
                  <a:lumMod val="50000"/>
                  <a:lumOff val="50000"/>
                </a:schemeClr>
              </a:buClr>
              <a:buNone/>
              <a:defRPr lang="en-US" sz="2000" kern="1200" dirty="0" smtClean="0">
                <a:solidFill>
                  <a:schemeClr val="tx1">
                    <a:lumMod val="85000"/>
                    <a:lumOff val="15000"/>
                  </a:schemeClr>
                </a:solidFill>
                <a:latin typeface="Lato Light" panose="020F0302020204030203" pitchFamily="34" charset="0"/>
                <a:ea typeface="+mn-ea"/>
                <a:cs typeface="+mn-cs"/>
              </a:defRPr>
            </a:lvl2pPr>
            <a:lvl3pPr marL="714375" indent="0" algn="l" rtl="0" eaLnBrk="0" fontAlgn="base" hangingPunct="0">
              <a:spcBef>
                <a:spcPts val="1200"/>
              </a:spcBef>
              <a:spcAft>
                <a:spcPts val="600"/>
              </a:spcAft>
              <a:buClr>
                <a:schemeClr val="accent3"/>
              </a:buClr>
              <a:buFont typeface="Wingdings" pitchFamily="2" charset="2"/>
              <a:buNone/>
              <a:defRPr lang="en-US" sz="2000" kern="1200" dirty="0" smtClean="0">
                <a:solidFill>
                  <a:schemeClr val="tx1">
                    <a:lumMod val="85000"/>
                    <a:lumOff val="15000"/>
                  </a:schemeClr>
                </a:solidFill>
                <a:latin typeface="Lato Light" panose="020F0302020204030203" pitchFamily="34" charset="0"/>
                <a:ea typeface="+mn-ea"/>
                <a:cs typeface="+mn-cs"/>
              </a:defRPr>
            </a:lvl3pPr>
            <a:lvl4pPr marL="1076325" indent="0" algn="l" rtl="0" eaLnBrk="0" fontAlgn="base" hangingPunct="0">
              <a:spcBef>
                <a:spcPts val="1200"/>
              </a:spcBef>
              <a:spcAft>
                <a:spcPts val="600"/>
              </a:spcAft>
              <a:buClr>
                <a:schemeClr val="bg1">
                  <a:lumMod val="65000"/>
                </a:schemeClr>
              </a:buClr>
              <a:buNone/>
              <a:defRPr lang="en-US" sz="2000" kern="1200" dirty="0" smtClean="0">
                <a:solidFill>
                  <a:schemeClr val="tx1">
                    <a:lumMod val="85000"/>
                    <a:lumOff val="15000"/>
                  </a:schemeClr>
                </a:solidFill>
                <a:latin typeface="Lato Light" panose="020F0302020204030203" pitchFamily="34" charset="0"/>
                <a:ea typeface="+mn-ea"/>
                <a:cs typeface="+mn-cs"/>
              </a:defRPr>
            </a:lvl4pPr>
            <a:lvl5pPr marL="1438275" indent="0" algn="l" rtl="0" eaLnBrk="0" fontAlgn="base" hangingPunct="0">
              <a:spcBef>
                <a:spcPts val="1200"/>
              </a:spcBef>
              <a:spcAft>
                <a:spcPts val="600"/>
              </a:spcAft>
              <a:buFont typeface="Wingdings" pitchFamily="2" charset="2"/>
              <a:buNone/>
              <a:defRPr lang="en-US" sz="2000" kern="1200" dirty="0">
                <a:solidFill>
                  <a:schemeClr val="tx1">
                    <a:lumMod val="85000"/>
                    <a:lumOff val="15000"/>
                  </a:schemeClr>
                </a:solidFill>
                <a:latin typeface="Lato Light" panose="020F0302020204030203" pitchFamily="34" charset="0"/>
                <a:ea typeface="+mn-ea"/>
                <a:cs typeface="+mn-cs"/>
              </a:defRPr>
            </a:lvl5pPr>
          </a:lstStyle>
          <a:p>
            <a:pPr lvl="0"/>
            <a:r>
              <a:rPr lang="en-US" smtClean="0"/>
              <a:t>Click to edit Master text styles</a:t>
            </a:r>
          </a:p>
        </p:txBody>
      </p:sp>
      <p:sp>
        <p:nvSpPr>
          <p:cNvPr id="3" name="Picture Placeholder 2"/>
          <p:cNvSpPr>
            <a:spLocks noGrp="1"/>
          </p:cNvSpPr>
          <p:nvPr>
            <p:ph type="pic" sz="quarter" idx="14"/>
          </p:nvPr>
        </p:nvSpPr>
        <p:spPr>
          <a:xfrm>
            <a:off x="4643438" y="1916113"/>
            <a:ext cx="3967162" cy="4392612"/>
          </a:xfrm>
          <a:prstGeom prst="rect">
            <a:avLst/>
          </a:prstGeom>
        </p:spPr>
        <p:txBody>
          <a:bodyPr anchor="ctr"/>
          <a:lstStyle>
            <a:lvl1pPr marL="0" indent="0" algn="ctr">
              <a:buNone/>
              <a:defRPr lang="en-CA" sz="2000" b="1" kern="1200" dirty="0" smtClean="0">
                <a:solidFill>
                  <a:schemeClr val="tx1"/>
                </a:solidFill>
                <a:latin typeface="Lato Light" panose="020F0302020204030203" pitchFamily="34" charset="0"/>
                <a:ea typeface="+mn-ea"/>
                <a:cs typeface="+mn-cs"/>
              </a:defRPr>
            </a:lvl1pPr>
          </a:lstStyle>
          <a:p>
            <a:pPr marL="358775" lvl="0" indent="-358775" algn="l" rtl="0" eaLnBrk="0" fontAlgn="base" hangingPunct="0">
              <a:spcBef>
                <a:spcPts val="1200"/>
              </a:spcBef>
              <a:spcAft>
                <a:spcPts val="600"/>
              </a:spcAft>
              <a:buClr>
                <a:schemeClr val="accent4"/>
              </a:buClr>
              <a:buSzPct val="100000"/>
              <a:buFont typeface="Wingdings" pitchFamily="2" charset="2"/>
              <a:buChar char="§"/>
            </a:pPr>
            <a:r>
              <a:rPr lang="en-US" smtClean="0"/>
              <a:t>Click icon to add picture</a:t>
            </a:r>
            <a:endParaRPr lang="en-CA" dirty="0"/>
          </a:p>
        </p:txBody>
      </p:sp>
    </p:spTree>
    <p:extLst>
      <p:ext uri="{BB962C8B-B14F-4D97-AF65-F5344CB8AC3E}">
        <p14:creationId xmlns:p14="http://schemas.microsoft.com/office/powerpoint/2010/main" val="34842434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Text - Dark">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solidFill>
            <a:schemeClr val="accent4"/>
          </a:solidFill>
          <a:ln w="12699"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3200" b="0" i="0" u="none" strike="noStrike" cap="none" normalizeH="0" baseline="0" smtClean="0">
              <a:ln>
                <a:noFill/>
              </a:ln>
              <a:solidFill>
                <a:schemeClr val="tx1"/>
              </a:solidFill>
              <a:effectLst/>
              <a:latin typeface="Times New Roman" pitchFamily="18" charset="0"/>
            </a:endParaRPr>
          </a:p>
        </p:txBody>
      </p:sp>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b="31327"/>
          <a:stretch/>
        </p:blipFill>
        <p:spPr>
          <a:xfrm>
            <a:off x="59638" y="6470858"/>
            <a:ext cx="1884305" cy="323499"/>
          </a:xfrm>
          <a:prstGeom prst="rect">
            <a:avLst/>
          </a:prstGeom>
        </p:spPr>
      </p:pic>
      <p:sp>
        <p:nvSpPr>
          <p:cNvPr id="13" name="Rectangle 2"/>
          <p:cNvSpPr>
            <a:spLocks noGrp="1" noChangeArrowheads="1"/>
          </p:cNvSpPr>
          <p:nvPr>
            <p:ph type="title"/>
          </p:nvPr>
        </p:nvSpPr>
        <p:spPr bwMode="auto">
          <a:xfrm>
            <a:off x="533399" y="381000"/>
            <a:ext cx="8077199" cy="484748"/>
          </a:xfrm>
          <a:prstGeom prst="rect">
            <a:avLst/>
          </a:prstGeom>
          <a:noFill/>
          <a:ln w="9525">
            <a:noFill/>
            <a:miter lim="800000"/>
            <a:headEnd/>
            <a:tailEnd/>
          </a:ln>
          <a:effectLst/>
        </p:spPr>
        <p:txBody>
          <a:bodyPr wrap="square" lIns="0">
            <a:spAutoFit/>
          </a:bodyPr>
          <a:lstStyle>
            <a:lvl1pPr algn="l" rtl="0" eaLnBrk="0" fontAlgn="base" hangingPunct="0">
              <a:lnSpc>
                <a:spcPct val="85000"/>
              </a:lnSpc>
              <a:spcBef>
                <a:spcPct val="0"/>
              </a:spcBef>
              <a:spcAft>
                <a:spcPct val="0"/>
              </a:spcAft>
              <a:defRPr lang="en-US" sz="3000" b="0" kern="1200" dirty="0" smtClean="0">
                <a:solidFill>
                  <a:schemeClr val="bg1"/>
                </a:solidFill>
                <a:latin typeface="Segoe UI" pitchFamily="34" charset="0"/>
                <a:ea typeface="ＭＳ Ｐゴシック" pitchFamily="34" charset="-128"/>
                <a:cs typeface="Segoe UI" pitchFamily="34" charset="0"/>
              </a:defRPr>
            </a:lvl1pPr>
          </a:lstStyle>
          <a:p>
            <a:pPr lvl="0" algn="l" rtl="0" eaLnBrk="0" fontAlgn="base" hangingPunct="0">
              <a:lnSpc>
                <a:spcPct val="85000"/>
              </a:lnSpc>
              <a:spcBef>
                <a:spcPct val="0"/>
              </a:spcBef>
              <a:spcAft>
                <a:spcPct val="0"/>
              </a:spcAft>
            </a:pPr>
            <a:r>
              <a:rPr lang="en-US" smtClean="0"/>
              <a:t>Click to edit Master title style</a:t>
            </a:r>
            <a:endParaRPr lang="en-US" dirty="0" smtClean="0"/>
          </a:p>
        </p:txBody>
      </p:sp>
      <p:sp>
        <p:nvSpPr>
          <p:cNvPr id="11" name="Text Placeholder 10"/>
          <p:cNvSpPr>
            <a:spLocks noGrp="1"/>
          </p:cNvSpPr>
          <p:nvPr>
            <p:ph type="body" sz="quarter" idx="11"/>
          </p:nvPr>
        </p:nvSpPr>
        <p:spPr>
          <a:xfrm>
            <a:off x="533400" y="1371600"/>
            <a:ext cx="8077200" cy="4937720"/>
          </a:xfrm>
          <a:prstGeom prst="rect">
            <a:avLst/>
          </a:prstGeom>
        </p:spPr>
        <p:txBody>
          <a:bodyPr>
            <a:noAutofit/>
          </a:bodyPr>
          <a:lstStyle>
            <a:lvl1pPr marL="265113" indent="-265113" algn="l" rtl="0" eaLnBrk="0" fontAlgn="base" hangingPunct="0">
              <a:spcBef>
                <a:spcPts val="1200"/>
              </a:spcBef>
              <a:spcAft>
                <a:spcPts val="600"/>
              </a:spcAft>
              <a:buClr>
                <a:schemeClr val="bg1"/>
              </a:buClr>
              <a:buFont typeface="Wingdings" pitchFamily="2" charset="2"/>
              <a:buChar char="§"/>
              <a:defRPr lang="en-US" sz="1400" kern="1200" dirty="0" smtClean="0">
                <a:solidFill>
                  <a:schemeClr val="bg1"/>
                </a:solidFill>
                <a:latin typeface="Lato Light" panose="020F0302020204030203" pitchFamily="34" charset="0"/>
                <a:ea typeface="+mn-ea"/>
                <a:cs typeface="+mn-cs"/>
              </a:defRPr>
            </a:lvl1pPr>
            <a:lvl2pPr marL="628650" indent="-266700" algn="l" rtl="0" eaLnBrk="0" fontAlgn="base" hangingPunct="0">
              <a:spcBef>
                <a:spcPts val="0"/>
              </a:spcBef>
              <a:spcAft>
                <a:spcPts val="600"/>
              </a:spcAft>
              <a:buClr>
                <a:schemeClr val="tx1">
                  <a:lumMod val="50000"/>
                  <a:lumOff val="50000"/>
                </a:schemeClr>
              </a:buClr>
              <a:defRPr lang="en-US" sz="1400" kern="1200" dirty="0" smtClean="0">
                <a:solidFill>
                  <a:schemeClr val="bg1"/>
                </a:solidFill>
                <a:latin typeface="Lato Light" panose="020F0302020204030203" pitchFamily="34" charset="0"/>
                <a:ea typeface="+mn-ea"/>
                <a:cs typeface="+mn-cs"/>
              </a:defRPr>
            </a:lvl2pPr>
            <a:lvl3pPr marL="990600" indent="-276225" algn="l" rtl="0" eaLnBrk="0" fontAlgn="base" hangingPunct="0">
              <a:spcBef>
                <a:spcPts val="0"/>
              </a:spcBef>
              <a:spcAft>
                <a:spcPts val="600"/>
              </a:spcAft>
              <a:buClr>
                <a:schemeClr val="accent3"/>
              </a:buClr>
              <a:buFont typeface="Wingdings" pitchFamily="2" charset="2"/>
              <a:buChar char="§"/>
              <a:defRPr lang="en-US" sz="1400" kern="1200" dirty="0" smtClean="0">
                <a:solidFill>
                  <a:schemeClr val="bg1"/>
                </a:solidFill>
                <a:latin typeface="Lato Light" panose="020F0302020204030203" pitchFamily="34" charset="0"/>
                <a:ea typeface="+mn-ea"/>
                <a:cs typeface="+mn-cs"/>
              </a:defRPr>
            </a:lvl3pPr>
            <a:lvl4pPr marL="1343025" indent="-266700" algn="l" rtl="0" eaLnBrk="0" fontAlgn="base" hangingPunct="0">
              <a:spcBef>
                <a:spcPts val="0"/>
              </a:spcBef>
              <a:spcAft>
                <a:spcPts val="600"/>
              </a:spcAft>
              <a:buClr>
                <a:schemeClr val="bg1">
                  <a:lumMod val="65000"/>
                </a:schemeClr>
              </a:buClr>
              <a:defRPr lang="en-US" sz="1400" kern="1200" dirty="0" smtClean="0">
                <a:solidFill>
                  <a:schemeClr val="bg1"/>
                </a:solidFill>
                <a:latin typeface="Lato Light" panose="020F0302020204030203" pitchFamily="34" charset="0"/>
                <a:ea typeface="+mn-ea"/>
                <a:cs typeface="+mn-cs"/>
              </a:defRPr>
            </a:lvl4pPr>
            <a:lvl5pPr marL="1704975" indent="-266700" algn="l" rtl="0" eaLnBrk="0" fontAlgn="base" hangingPunct="0">
              <a:spcBef>
                <a:spcPts val="0"/>
              </a:spcBef>
              <a:spcAft>
                <a:spcPts val="600"/>
              </a:spcAft>
              <a:buFont typeface="Wingdings" pitchFamily="2" charset="2"/>
              <a:buChar char="§"/>
              <a:defRPr lang="en-US" sz="1400" kern="1200" dirty="0">
                <a:solidFill>
                  <a:schemeClr val="bg1"/>
                </a:solidFill>
                <a:latin typeface="Lato Light" panose="020F0302020204030203"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Box 83"/>
          <p:cNvSpPr txBox="1">
            <a:spLocks noChangeArrowheads="1"/>
          </p:cNvSpPr>
          <p:nvPr userDrawn="1"/>
        </p:nvSpPr>
        <p:spPr bwMode="auto">
          <a:xfrm>
            <a:off x="2020143" y="6593052"/>
            <a:ext cx="1752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l"/>
            <a:r>
              <a:rPr lang="en-CA" sz="700" dirty="0">
                <a:solidFill>
                  <a:schemeClr val="bg1"/>
                </a:solidFill>
                <a:latin typeface="Segoe UI" pitchFamily="34" charset="0"/>
                <a:cs typeface="Segoe UI" pitchFamily="34" charset="0"/>
              </a:rPr>
              <a:t>©</a:t>
            </a:r>
            <a:r>
              <a:rPr lang="en-CA" sz="900" dirty="0">
                <a:solidFill>
                  <a:schemeClr val="bg1"/>
                </a:solidFill>
                <a:latin typeface="Segoe UI" pitchFamily="34" charset="0"/>
                <a:cs typeface="Segoe UI" pitchFamily="34" charset="0"/>
              </a:rPr>
              <a:t> </a:t>
            </a:r>
            <a:r>
              <a:rPr lang="en-CA" sz="750" dirty="0" smtClean="0">
                <a:solidFill>
                  <a:schemeClr val="bg1"/>
                </a:solidFill>
                <a:latin typeface="Segoe UI" pitchFamily="34" charset="0"/>
                <a:cs typeface="Segoe UI" pitchFamily="34" charset="0"/>
              </a:rPr>
              <a:t>2015 </a:t>
            </a:r>
            <a:r>
              <a:rPr lang="en-CA" sz="750" dirty="0">
                <a:solidFill>
                  <a:schemeClr val="bg1"/>
                </a:solidFill>
                <a:latin typeface="Segoe UI" pitchFamily="34" charset="0"/>
                <a:cs typeface="Segoe UI" pitchFamily="34" charset="0"/>
              </a:rPr>
              <a:t>All rights reserved</a:t>
            </a:r>
            <a:endParaRPr lang="en-US" sz="750" dirty="0">
              <a:solidFill>
                <a:schemeClr val="bg1"/>
              </a:solidFill>
              <a:latin typeface="Segoe UI" pitchFamily="34" charset="0"/>
              <a:cs typeface="Segoe UI" pitchFamily="34" charset="0"/>
            </a:endParaRPr>
          </a:p>
        </p:txBody>
      </p:sp>
      <p:sp>
        <p:nvSpPr>
          <p:cNvPr id="19" name="Rectangle 6"/>
          <p:cNvSpPr>
            <a:spLocks noGrp="1" noChangeArrowheads="1"/>
          </p:cNvSpPr>
          <p:nvPr>
            <p:ph type="sldNum" sz="quarter" idx="12"/>
          </p:nvPr>
        </p:nvSpPr>
        <p:spPr>
          <a:xfrm>
            <a:off x="8721137" y="6532747"/>
            <a:ext cx="312325" cy="261610"/>
          </a:xfrm>
          <a:prstGeom prst="rect">
            <a:avLst/>
          </a:prstGeom>
          <a:ln>
            <a:miter lim="800000"/>
            <a:headEnd/>
            <a:tailEnd/>
          </a:ln>
        </p:spPr>
        <p:txBody>
          <a:bodyPr wrap="square" lIns="0">
            <a:spAutoFit/>
          </a:bodyPr>
          <a:lstStyle>
            <a:lvl1pPr algn="ctr" rtl="0" eaLnBrk="0" fontAlgn="base" hangingPunct="0">
              <a:spcBef>
                <a:spcPct val="0"/>
              </a:spcBef>
              <a:spcAft>
                <a:spcPct val="0"/>
              </a:spcAft>
              <a:defRPr lang="en-US" sz="1100" kern="1200">
                <a:solidFill>
                  <a:schemeClr val="bg1"/>
                </a:solidFill>
                <a:latin typeface="+mj-lt"/>
                <a:ea typeface="ＭＳ Ｐゴシック" pitchFamily="34" charset="-128"/>
                <a:cs typeface="Segoe UI" pitchFamily="34" charset="0"/>
              </a:defRPr>
            </a:lvl1pPr>
          </a:lstStyle>
          <a:p>
            <a:pPr>
              <a:defRPr/>
            </a:pPr>
            <a:fld id="{B2A0CA4B-C042-4DCE-8053-C1007A53B47B}" type="slidenum">
              <a:rPr lang="en-CA" smtClean="0"/>
              <a:pPr>
                <a:defRPr/>
              </a:pPr>
              <a:t>‹#›</a:t>
            </a:fld>
            <a:endParaRPr lang="en-CA" dirty="0"/>
          </a:p>
        </p:txBody>
      </p:sp>
    </p:spTree>
    <p:extLst>
      <p:ext uri="{BB962C8B-B14F-4D97-AF65-F5344CB8AC3E}">
        <p14:creationId xmlns:p14="http://schemas.microsoft.com/office/powerpoint/2010/main" val="162497879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907704" y="1124744"/>
            <a:ext cx="5319618" cy="4712871"/>
          </a:xfrm>
          <a:prstGeom prst="rect">
            <a:avLst/>
          </a:prstGeom>
        </p:spPr>
      </p:pic>
      <p:sp>
        <p:nvSpPr>
          <p:cNvPr id="7" name="Rectangle 6"/>
          <p:cNvSpPr/>
          <p:nvPr userDrawn="1"/>
        </p:nvSpPr>
        <p:spPr>
          <a:xfrm>
            <a:off x="0" y="6454938"/>
            <a:ext cx="8610599" cy="403062"/>
          </a:xfrm>
          <a:prstGeom prst="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31327"/>
          <a:stretch/>
        </p:blipFill>
        <p:spPr>
          <a:xfrm>
            <a:off x="59638" y="6470858"/>
            <a:ext cx="1884305" cy="323499"/>
          </a:xfrm>
          <a:prstGeom prst="rect">
            <a:avLst/>
          </a:prstGeom>
        </p:spPr>
      </p:pic>
      <p:sp>
        <p:nvSpPr>
          <p:cNvPr id="10" name="Rectangle 9"/>
          <p:cNvSpPr/>
          <p:nvPr userDrawn="1"/>
        </p:nvSpPr>
        <p:spPr>
          <a:xfrm>
            <a:off x="8610600" y="6454938"/>
            <a:ext cx="533400" cy="403062"/>
          </a:xfrm>
          <a:prstGeom prst="rect">
            <a:avLst/>
          </a:prstGeom>
          <a:solidFill>
            <a:schemeClr val="accent2"/>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11" name="Text Box 83"/>
          <p:cNvSpPr txBox="1">
            <a:spLocks noChangeArrowheads="1"/>
          </p:cNvSpPr>
          <p:nvPr userDrawn="1"/>
        </p:nvSpPr>
        <p:spPr bwMode="auto">
          <a:xfrm>
            <a:off x="2020143" y="6593052"/>
            <a:ext cx="1752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l"/>
            <a:r>
              <a:rPr lang="en-CA" sz="700" dirty="0">
                <a:solidFill>
                  <a:schemeClr val="bg1"/>
                </a:solidFill>
                <a:latin typeface="Segoe UI" pitchFamily="34" charset="0"/>
                <a:cs typeface="Segoe UI" pitchFamily="34" charset="0"/>
              </a:rPr>
              <a:t>©</a:t>
            </a:r>
            <a:r>
              <a:rPr lang="en-CA" sz="900" dirty="0">
                <a:solidFill>
                  <a:schemeClr val="bg1"/>
                </a:solidFill>
                <a:latin typeface="Segoe UI" pitchFamily="34" charset="0"/>
                <a:cs typeface="Segoe UI" pitchFamily="34" charset="0"/>
              </a:rPr>
              <a:t> </a:t>
            </a:r>
            <a:r>
              <a:rPr lang="en-CA" sz="750" dirty="0" smtClean="0">
                <a:solidFill>
                  <a:schemeClr val="bg1"/>
                </a:solidFill>
                <a:latin typeface="Segoe UI" pitchFamily="34" charset="0"/>
                <a:cs typeface="Segoe UI" pitchFamily="34" charset="0"/>
              </a:rPr>
              <a:t>2015 </a:t>
            </a:r>
            <a:r>
              <a:rPr lang="en-CA" sz="750" dirty="0">
                <a:solidFill>
                  <a:schemeClr val="bg1"/>
                </a:solidFill>
                <a:latin typeface="Segoe UI" pitchFamily="34" charset="0"/>
                <a:cs typeface="Segoe UI" pitchFamily="34" charset="0"/>
              </a:rPr>
              <a:t>All rights reserved</a:t>
            </a:r>
            <a:endParaRPr lang="en-US" sz="750" dirty="0">
              <a:solidFill>
                <a:schemeClr val="bg1"/>
              </a:solidFill>
              <a:latin typeface="Segoe UI" pitchFamily="34" charset="0"/>
              <a:cs typeface="Segoe UI" pitchFamily="34" charset="0"/>
            </a:endParaRPr>
          </a:p>
        </p:txBody>
      </p:sp>
      <p:sp>
        <p:nvSpPr>
          <p:cNvPr id="12" name="Rectangle 6"/>
          <p:cNvSpPr>
            <a:spLocks noGrp="1" noChangeArrowheads="1"/>
          </p:cNvSpPr>
          <p:nvPr>
            <p:ph type="sldNum" sz="quarter" idx="12"/>
          </p:nvPr>
        </p:nvSpPr>
        <p:spPr>
          <a:xfrm>
            <a:off x="8721137" y="6532747"/>
            <a:ext cx="312325" cy="261610"/>
          </a:xfrm>
          <a:prstGeom prst="rect">
            <a:avLst/>
          </a:prstGeom>
          <a:ln>
            <a:miter lim="800000"/>
            <a:headEnd/>
            <a:tailEnd/>
          </a:ln>
        </p:spPr>
        <p:txBody>
          <a:bodyPr wrap="square" lIns="0">
            <a:spAutoFit/>
          </a:bodyPr>
          <a:lstStyle>
            <a:lvl1pPr algn="ctr" rtl="0" eaLnBrk="0" fontAlgn="base" hangingPunct="0">
              <a:spcBef>
                <a:spcPct val="0"/>
              </a:spcBef>
              <a:spcAft>
                <a:spcPct val="0"/>
              </a:spcAft>
              <a:defRPr lang="en-US" sz="1100" kern="1200">
                <a:solidFill>
                  <a:schemeClr val="bg1"/>
                </a:solidFill>
                <a:latin typeface="+mj-lt"/>
                <a:ea typeface="ＭＳ Ｐゴシック" pitchFamily="34" charset="-128"/>
                <a:cs typeface="Segoe UI" pitchFamily="34" charset="0"/>
              </a:defRPr>
            </a:lvl1pPr>
          </a:lstStyle>
          <a:p>
            <a:pPr>
              <a:defRPr/>
            </a:pPr>
            <a:fld id="{B2A0CA4B-C042-4DCE-8053-C1007A53B47B}" type="slidenum">
              <a:rPr lang="en-CA" smtClean="0"/>
              <a:pPr>
                <a:defRPr/>
              </a:pPr>
              <a:t>‹#›</a:t>
            </a:fld>
            <a:endParaRPr lang="en-CA" dirty="0"/>
          </a:p>
        </p:txBody>
      </p:sp>
      <p:sp>
        <p:nvSpPr>
          <p:cNvPr id="13" name="Rectangle 2"/>
          <p:cNvSpPr>
            <a:spLocks noGrp="1" noChangeArrowheads="1"/>
          </p:cNvSpPr>
          <p:nvPr>
            <p:ph type="title"/>
          </p:nvPr>
        </p:nvSpPr>
        <p:spPr bwMode="auto">
          <a:xfrm>
            <a:off x="533399" y="381000"/>
            <a:ext cx="8077199" cy="484748"/>
          </a:xfrm>
          <a:prstGeom prst="rect">
            <a:avLst/>
          </a:prstGeom>
          <a:noFill/>
          <a:ln w="9525">
            <a:noFill/>
            <a:miter lim="800000"/>
            <a:headEnd/>
            <a:tailEnd/>
          </a:ln>
          <a:effectLst/>
        </p:spPr>
        <p:txBody>
          <a:bodyPr wrap="square" lIns="0">
            <a:spAutoFit/>
          </a:bodyPr>
          <a:lstStyle>
            <a:lvl1pPr algn="l" rtl="0" eaLnBrk="0" fontAlgn="base" hangingPunct="0">
              <a:lnSpc>
                <a:spcPct val="85000"/>
              </a:lnSpc>
              <a:spcBef>
                <a:spcPct val="0"/>
              </a:spcBef>
              <a:spcAft>
                <a:spcPct val="0"/>
              </a:spcAft>
              <a:defRPr lang="en-US" sz="3000" b="0" kern="1200" dirty="0" smtClean="0">
                <a:solidFill>
                  <a:schemeClr val="bg1"/>
                </a:solidFill>
                <a:latin typeface="Segoe UI" pitchFamily="34" charset="0"/>
                <a:ea typeface="ＭＳ Ｐゴシック" pitchFamily="34" charset="-128"/>
                <a:cs typeface="Segoe UI" pitchFamily="34" charset="0"/>
              </a:defRPr>
            </a:lvl1pPr>
          </a:lstStyle>
          <a:p>
            <a:pPr lvl="0" algn="l" rtl="0" eaLnBrk="0" fontAlgn="base" hangingPunct="0">
              <a:lnSpc>
                <a:spcPct val="85000"/>
              </a:lnSpc>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8483947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Question Slide">
    <p:spTree>
      <p:nvGrpSpPr>
        <p:cNvPr id="1" name=""/>
        <p:cNvGrpSpPr/>
        <p:nvPr/>
      </p:nvGrpSpPr>
      <p:grpSpPr>
        <a:xfrm>
          <a:off x="0" y="0"/>
          <a:ext cx="0" cy="0"/>
          <a:chOff x="0" y="0"/>
          <a:chExt cx="0" cy="0"/>
        </a:xfrm>
      </p:grpSpPr>
      <p:sp>
        <p:nvSpPr>
          <p:cNvPr id="18" name="Rectangle 17"/>
          <p:cNvSpPr/>
          <p:nvPr userDrawn="1"/>
        </p:nvSpPr>
        <p:spPr>
          <a:xfrm>
            <a:off x="0" y="1703664"/>
            <a:ext cx="9144000" cy="2041852"/>
          </a:xfrm>
          <a:prstGeom prst="rect">
            <a:avLst/>
          </a:prstGeom>
          <a:solidFill>
            <a:schemeClr val="accent4"/>
          </a:solidFill>
          <a:ln>
            <a:no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en-CA" sz="1050" dirty="0">
              <a:solidFill>
                <a:schemeClr val="bg1"/>
              </a:solidFill>
              <a:latin typeface="Lato Light" panose="020F0302020204030203" pitchFamily="34" charset="0"/>
            </a:endParaRPr>
          </a:p>
        </p:txBody>
      </p:sp>
      <p:sp>
        <p:nvSpPr>
          <p:cNvPr id="19" name="Rectangle 18"/>
          <p:cNvSpPr/>
          <p:nvPr userDrawn="1"/>
        </p:nvSpPr>
        <p:spPr>
          <a:xfrm>
            <a:off x="1485900" y="5257800"/>
            <a:ext cx="6172200" cy="523220"/>
          </a:xfrm>
          <a:prstGeom prst="rect">
            <a:avLst/>
          </a:prstGeom>
        </p:spPr>
        <p:txBody>
          <a:bodyPr wrap="square">
            <a:spAutoFit/>
          </a:bodyPr>
          <a:lstStyle/>
          <a:p>
            <a:pPr algn="ctr">
              <a:defRPr/>
            </a:pPr>
            <a:r>
              <a:rPr lang="en-US" sz="1400" dirty="0" smtClean="0">
                <a:solidFill>
                  <a:srgbClr val="142D53"/>
                </a:solidFill>
                <a:latin typeface="Century Gothic" panose="020B0502020202020204" pitchFamily="34" charset="0"/>
              </a:rPr>
              <a:t>CHOICE TOOLS. PRECISION. AIM. </a:t>
            </a:r>
            <a:r>
              <a:rPr lang="en-US" sz="1400" dirty="0" smtClean="0">
                <a:solidFill>
                  <a:srgbClr val="F47D31"/>
                </a:solidFill>
                <a:latin typeface="Century Gothic" panose="020B0502020202020204" pitchFamily="34" charset="0"/>
              </a:rPr>
              <a:t>BOLD ATTITUDE.</a:t>
            </a:r>
            <a:endParaRPr lang="en-US" sz="1400" dirty="0">
              <a:solidFill>
                <a:srgbClr val="F47D31"/>
              </a:solidFill>
              <a:latin typeface="Century Gothic" panose="020B0502020202020204" pitchFamily="34" charset="0"/>
            </a:endParaRPr>
          </a:p>
          <a:p>
            <a:pPr lvl="0" algn="ctr">
              <a:defRPr/>
            </a:pPr>
            <a:r>
              <a:rPr lang="en-US" sz="1400" dirty="0">
                <a:solidFill>
                  <a:schemeClr val="bg1"/>
                </a:solidFill>
                <a:latin typeface="Century Gothic" panose="020B0502020202020204" pitchFamily="34" charset="0"/>
              </a:rPr>
              <a:t>Merger Support</a:t>
            </a:r>
            <a:endParaRPr lang="en-CA" sz="1400" dirty="0">
              <a:solidFill>
                <a:schemeClr val="bg1"/>
              </a:solidFill>
              <a:latin typeface="Century Gothic" panose="020B0502020202020204" pitchFamily="34" charset="0"/>
            </a:endParaRPr>
          </a:p>
        </p:txBody>
      </p:sp>
      <p:pic>
        <p:nvPicPr>
          <p:cNvPr id="20" name="Picture 19" descr="optimus_sbr3.jpg"/>
          <p:cNvPicPr>
            <a:picLocks noChangeAspect="1"/>
          </p:cNvPicPr>
          <p:nvPr userDrawn="1"/>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087" t="31723" r="7391" b="38577"/>
          <a:stretch>
            <a:fillRect/>
          </a:stretch>
        </p:blipFill>
        <p:spPr bwMode="auto">
          <a:xfrm>
            <a:off x="3009900" y="5867400"/>
            <a:ext cx="3124200" cy="35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title" hasCustomPrompt="1"/>
          </p:nvPr>
        </p:nvSpPr>
        <p:spPr bwMode="auto">
          <a:xfrm>
            <a:off x="755576" y="2309582"/>
            <a:ext cx="8077199" cy="798680"/>
          </a:xfrm>
          <a:prstGeom prst="rect">
            <a:avLst/>
          </a:prstGeom>
          <a:noFill/>
          <a:ln w="9525">
            <a:noFill/>
            <a:miter lim="800000"/>
            <a:headEnd/>
            <a:tailEnd/>
          </a:ln>
          <a:effectLst/>
        </p:spPr>
        <p:txBody>
          <a:bodyPr wrap="square" lIns="0">
            <a:spAutoFit/>
          </a:bodyPr>
          <a:lstStyle>
            <a:lvl1pPr algn="l" rtl="0" eaLnBrk="0" fontAlgn="base" hangingPunct="0">
              <a:lnSpc>
                <a:spcPct val="85000"/>
              </a:lnSpc>
              <a:spcBef>
                <a:spcPct val="0"/>
              </a:spcBef>
              <a:spcAft>
                <a:spcPct val="0"/>
              </a:spcAft>
              <a:defRPr lang="en-US" sz="5400" b="0" kern="1200" dirty="0" smtClean="0">
                <a:solidFill>
                  <a:schemeClr val="bg1"/>
                </a:solidFill>
                <a:latin typeface="+mn-lt"/>
                <a:ea typeface="ＭＳ Ｐゴシック" pitchFamily="34" charset="-128"/>
                <a:cs typeface="Segoe UI" pitchFamily="34" charset="0"/>
              </a:defRPr>
            </a:lvl1pPr>
          </a:lstStyle>
          <a:p>
            <a:pPr lvl="0" algn="l" rtl="0" eaLnBrk="0" fontAlgn="base" hangingPunct="0">
              <a:lnSpc>
                <a:spcPct val="85000"/>
              </a:lnSpc>
              <a:spcBef>
                <a:spcPct val="0"/>
              </a:spcBef>
              <a:spcAft>
                <a:spcPct val="0"/>
              </a:spcAft>
            </a:pPr>
            <a:r>
              <a:rPr lang="en-US" dirty="0" smtClean="0"/>
              <a:t>Questions</a:t>
            </a:r>
          </a:p>
        </p:txBody>
      </p:sp>
      <p:sp>
        <p:nvSpPr>
          <p:cNvPr id="2" name="TextBox 1"/>
          <p:cNvSpPr txBox="1"/>
          <p:nvPr userDrawn="1"/>
        </p:nvSpPr>
        <p:spPr>
          <a:xfrm>
            <a:off x="4211960" y="1120373"/>
            <a:ext cx="4176464" cy="3154710"/>
          </a:xfrm>
          <a:prstGeom prst="rect">
            <a:avLst/>
          </a:prstGeom>
          <a:noFill/>
        </p:spPr>
        <p:txBody>
          <a:bodyPr wrap="square" rtlCol="0">
            <a:spAutoFit/>
          </a:bodyPr>
          <a:lstStyle/>
          <a:p>
            <a:pPr algn="ctr"/>
            <a:r>
              <a:rPr lang="en-CA" sz="19900" dirty="0" smtClean="0">
                <a:solidFill>
                  <a:schemeClr val="bg1"/>
                </a:solidFill>
                <a:latin typeface="Century Schoolbook" panose="02040604050505020304" pitchFamily="18" charset="0"/>
              </a:rPr>
              <a:t>?</a:t>
            </a:r>
            <a:endParaRPr lang="en-CA" sz="1600" dirty="0">
              <a:solidFill>
                <a:schemeClr val="bg1"/>
              </a:solidFill>
              <a:latin typeface="Century Schoolbook" panose="02040604050505020304" pitchFamily="18" charset="0"/>
            </a:endParaRPr>
          </a:p>
        </p:txBody>
      </p:sp>
      <p:sp>
        <p:nvSpPr>
          <p:cNvPr id="21" name="TextBox 20"/>
          <p:cNvSpPr txBox="1"/>
          <p:nvPr userDrawn="1"/>
        </p:nvSpPr>
        <p:spPr>
          <a:xfrm>
            <a:off x="2992760" y="1690070"/>
            <a:ext cx="4176464" cy="2215991"/>
          </a:xfrm>
          <a:prstGeom prst="rect">
            <a:avLst/>
          </a:prstGeom>
          <a:noFill/>
        </p:spPr>
        <p:txBody>
          <a:bodyPr wrap="square" rtlCol="0">
            <a:spAutoFit/>
          </a:bodyPr>
          <a:lstStyle/>
          <a:p>
            <a:pPr algn="ctr"/>
            <a:r>
              <a:rPr lang="en-CA" sz="13800" dirty="0" smtClean="0">
                <a:solidFill>
                  <a:schemeClr val="bg1"/>
                </a:solidFill>
                <a:latin typeface="Century Schoolbook" panose="02040604050505020304" pitchFamily="18" charset="0"/>
              </a:rPr>
              <a:t>?</a:t>
            </a:r>
            <a:endParaRPr lang="en-CA" sz="1200" dirty="0">
              <a:solidFill>
                <a:schemeClr val="bg1"/>
              </a:solidFill>
              <a:latin typeface="Century Schoolbook" panose="02040604050505020304" pitchFamily="18" charset="0"/>
            </a:endParaRPr>
          </a:p>
        </p:txBody>
      </p:sp>
      <p:sp>
        <p:nvSpPr>
          <p:cNvPr id="22" name="TextBox 21"/>
          <p:cNvSpPr txBox="1"/>
          <p:nvPr userDrawn="1"/>
        </p:nvSpPr>
        <p:spPr>
          <a:xfrm>
            <a:off x="5289358" y="2347358"/>
            <a:ext cx="4176464" cy="1569660"/>
          </a:xfrm>
          <a:prstGeom prst="rect">
            <a:avLst/>
          </a:prstGeom>
          <a:noFill/>
        </p:spPr>
        <p:txBody>
          <a:bodyPr wrap="square" rtlCol="0">
            <a:spAutoFit/>
          </a:bodyPr>
          <a:lstStyle/>
          <a:p>
            <a:pPr algn="ctr"/>
            <a:r>
              <a:rPr lang="en-CA" sz="9600" dirty="0" smtClean="0">
                <a:solidFill>
                  <a:schemeClr val="bg1"/>
                </a:solidFill>
                <a:latin typeface="Century Schoolbook" panose="02040604050505020304" pitchFamily="18" charset="0"/>
              </a:rPr>
              <a:t>?</a:t>
            </a:r>
            <a:endParaRPr lang="en-CA" sz="1050" dirty="0">
              <a:solidFill>
                <a:schemeClr val="bg1"/>
              </a:solidFill>
              <a:latin typeface="Century Schoolbook" panose="02040604050505020304" pitchFamily="18" charset="0"/>
            </a:endParaRPr>
          </a:p>
        </p:txBody>
      </p:sp>
      <p:sp>
        <p:nvSpPr>
          <p:cNvPr id="26" name="TextBox 25"/>
          <p:cNvSpPr txBox="1"/>
          <p:nvPr userDrawn="1"/>
        </p:nvSpPr>
        <p:spPr>
          <a:xfrm>
            <a:off x="6044934" y="2116097"/>
            <a:ext cx="4176464" cy="1015663"/>
          </a:xfrm>
          <a:prstGeom prst="rect">
            <a:avLst/>
          </a:prstGeom>
          <a:noFill/>
        </p:spPr>
        <p:txBody>
          <a:bodyPr wrap="square" rtlCol="0">
            <a:spAutoFit/>
          </a:bodyPr>
          <a:lstStyle/>
          <a:p>
            <a:pPr algn="ctr"/>
            <a:r>
              <a:rPr lang="en-CA" sz="6000" dirty="0" smtClean="0">
                <a:solidFill>
                  <a:schemeClr val="bg1"/>
                </a:solidFill>
                <a:latin typeface="Century Schoolbook" panose="02040604050505020304" pitchFamily="18" charset="0"/>
              </a:rPr>
              <a:t>?</a:t>
            </a:r>
            <a:endParaRPr lang="en-CA" sz="60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35334798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3491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able of Contents">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b="31327"/>
          <a:stretch/>
        </p:blipFill>
        <p:spPr>
          <a:xfrm>
            <a:off x="59638" y="6470858"/>
            <a:ext cx="1884305" cy="323499"/>
          </a:xfrm>
          <a:prstGeom prst="rect">
            <a:avLst/>
          </a:prstGeom>
        </p:spPr>
      </p:pic>
      <p:sp>
        <p:nvSpPr>
          <p:cNvPr id="11" name="Text Placeholder 10"/>
          <p:cNvSpPr>
            <a:spLocks noGrp="1"/>
          </p:cNvSpPr>
          <p:nvPr>
            <p:ph type="body" sz="quarter" idx="11" hasCustomPrompt="1"/>
          </p:nvPr>
        </p:nvSpPr>
        <p:spPr>
          <a:xfrm>
            <a:off x="4427984" y="1371600"/>
            <a:ext cx="4182616" cy="4648200"/>
          </a:xfrm>
          <a:prstGeom prst="rect">
            <a:avLst/>
          </a:prstGeom>
        </p:spPr>
        <p:txBody>
          <a:bodyPr anchor="ctr">
            <a:noAutofit/>
          </a:bodyPr>
          <a:lstStyle>
            <a:lvl1pPr marL="457200" indent="-457200" algn="l" rtl="0" eaLnBrk="0" fontAlgn="base" hangingPunct="0">
              <a:spcBef>
                <a:spcPts val="1200"/>
              </a:spcBef>
              <a:spcAft>
                <a:spcPts val="600"/>
              </a:spcAft>
              <a:buClr>
                <a:schemeClr val="accent4"/>
              </a:buClr>
              <a:buFont typeface="+mj-lt"/>
              <a:buAutoNum type="arabicPeriod"/>
              <a:defRPr lang="en-US" sz="1600" kern="1200" dirty="0" smtClean="0">
                <a:solidFill>
                  <a:schemeClr val="tx1"/>
                </a:solidFill>
                <a:latin typeface="Lato Light" panose="020F0302020204030203" pitchFamily="34" charset="0"/>
                <a:ea typeface="+mn-ea"/>
                <a:cs typeface="+mn-cs"/>
              </a:defRPr>
            </a:lvl1pPr>
            <a:lvl2pPr marL="819150" indent="-457200" algn="l" rtl="0" eaLnBrk="0" fontAlgn="base" hangingPunct="0">
              <a:spcBef>
                <a:spcPts val="1200"/>
              </a:spcBef>
              <a:spcAft>
                <a:spcPts val="600"/>
              </a:spcAft>
              <a:buClr>
                <a:schemeClr val="tx1">
                  <a:lumMod val="50000"/>
                  <a:lumOff val="50000"/>
                </a:schemeClr>
              </a:buClr>
              <a:buFont typeface="+mj-lt"/>
              <a:buAutoNum type="arabicPeriod"/>
              <a:defRPr lang="en-US" sz="2000" kern="1200" dirty="0" smtClean="0">
                <a:solidFill>
                  <a:schemeClr val="tx1">
                    <a:lumMod val="85000"/>
                    <a:lumOff val="15000"/>
                  </a:schemeClr>
                </a:solidFill>
                <a:latin typeface="Lato Light" panose="020F0302020204030203" pitchFamily="34" charset="0"/>
                <a:ea typeface="+mn-ea"/>
                <a:cs typeface="+mn-cs"/>
              </a:defRPr>
            </a:lvl2pPr>
            <a:lvl3pPr marL="1171575" indent="-457200" algn="l" rtl="0" eaLnBrk="0" fontAlgn="base" hangingPunct="0">
              <a:spcBef>
                <a:spcPts val="1200"/>
              </a:spcBef>
              <a:spcAft>
                <a:spcPts val="600"/>
              </a:spcAft>
              <a:buClr>
                <a:schemeClr val="accent3"/>
              </a:buClr>
              <a:buFont typeface="+mj-lt"/>
              <a:buAutoNum type="arabicPeriod"/>
              <a:defRPr lang="en-US" sz="2000" kern="1200" dirty="0" smtClean="0">
                <a:solidFill>
                  <a:schemeClr val="tx1">
                    <a:lumMod val="85000"/>
                    <a:lumOff val="15000"/>
                  </a:schemeClr>
                </a:solidFill>
                <a:latin typeface="Lato Light" panose="020F0302020204030203" pitchFamily="34" charset="0"/>
                <a:ea typeface="+mn-ea"/>
                <a:cs typeface="+mn-cs"/>
              </a:defRPr>
            </a:lvl3pPr>
            <a:lvl4pPr marL="1533525" indent="-457200" algn="l" rtl="0" eaLnBrk="0" fontAlgn="base" hangingPunct="0">
              <a:spcBef>
                <a:spcPts val="1200"/>
              </a:spcBef>
              <a:spcAft>
                <a:spcPts val="600"/>
              </a:spcAft>
              <a:buClr>
                <a:schemeClr val="bg1">
                  <a:lumMod val="65000"/>
                </a:schemeClr>
              </a:buClr>
              <a:buFont typeface="+mj-lt"/>
              <a:buAutoNum type="arabicPeriod"/>
              <a:defRPr lang="en-US" sz="2000" kern="1200" dirty="0" smtClean="0">
                <a:solidFill>
                  <a:schemeClr val="tx1">
                    <a:lumMod val="85000"/>
                    <a:lumOff val="15000"/>
                  </a:schemeClr>
                </a:solidFill>
                <a:latin typeface="Lato Light" panose="020F0302020204030203" pitchFamily="34" charset="0"/>
                <a:ea typeface="+mn-ea"/>
                <a:cs typeface="+mn-cs"/>
              </a:defRPr>
            </a:lvl4pPr>
            <a:lvl5pPr marL="1895475" indent="-457200" algn="l" rtl="0" eaLnBrk="0" fontAlgn="base" hangingPunct="0">
              <a:spcBef>
                <a:spcPts val="1200"/>
              </a:spcBef>
              <a:spcAft>
                <a:spcPts val="600"/>
              </a:spcAft>
              <a:buFont typeface="+mj-lt"/>
              <a:buAutoNum type="arabicPeriod"/>
              <a:defRPr lang="en-US" sz="2000" kern="1200" dirty="0">
                <a:solidFill>
                  <a:schemeClr val="tx1">
                    <a:lumMod val="85000"/>
                    <a:lumOff val="15000"/>
                  </a:schemeClr>
                </a:solidFill>
                <a:latin typeface="Lato Light" panose="020F0302020204030203" pitchFamily="34" charset="0"/>
                <a:ea typeface="+mn-ea"/>
                <a:cs typeface="+mn-cs"/>
              </a:defRPr>
            </a:lvl5pPr>
          </a:lstStyle>
          <a:p>
            <a:pPr lvl="0"/>
            <a:r>
              <a:rPr lang="en-US" dirty="0" smtClean="0"/>
              <a:t>Click to edit Table of Contents</a:t>
            </a:r>
          </a:p>
        </p:txBody>
      </p:sp>
      <p:sp>
        <p:nvSpPr>
          <p:cNvPr id="18" name="Text Box 83"/>
          <p:cNvSpPr txBox="1">
            <a:spLocks noChangeArrowheads="1"/>
          </p:cNvSpPr>
          <p:nvPr userDrawn="1"/>
        </p:nvSpPr>
        <p:spPr bwMode="auto">
          <a:xfrm>
            <a:off x="2020143" y="6593052"/>
            <a:ext cx="1752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l"/>
            <a:r>
              <a:rPr lang="en-CA" sz="700" dirty="0">
                <a:solidFill>
                  <a:schemeClr val="bg1"/>
                </a:solidFill>
                <a:latin typeface="Segoe UI" pitchFamily="34" charset="0"/>
                <a:cs typeface="Segoe UI" pitchFamily="34" charset="0"/>
              </a:rPr>
              <a:t>©</a:t>
            </a:r>
            <a:r>
              <a:rPr lang="en-CA" sz="900" dirty="0">
                <a:solidFill>
                  <a:schemeClr val="bg1"/>
                </a:solidFill>
                <a:latin typeface="Segoe UI" pitchFamily="34" charset="0"/>
                <a:cs typeface="Segoe UI" pitchFamily="34" charset="0"/>
              </a:rPr>
              <a:t> </a:t>
            </a:r>
            <a:r>
              <a:rPr lang="en-CA" sz="750" dirty="0" smtClean="0">
                <a:solidFill>
                  <a:schemeClr val="bg1"/>
                </a:solidFill>
                <a:latin typeface="Segoe UI" pitchFamily="34" charset="0"/>
                <a:cs typeface="Segoe UI" pitchFamily="34" charset="0"/>
              </a:rPr>
              <a:t>2015 </a:t>
            </a:r>
            <a:r>
              <a:rPr lang="en-CA" sz="750" dirty="0">
                <a:solidFill>
                  <a:schemeClr val="bg1"/>
                </a:solidFill>
                <a:latin typeface="Segoe UI" pitchFamily="34" charset="0"/>
                <a:cs typeface="Segoe UI" pitchFamily="34" charset="0"/>
              </a:rPr>
              <a:t>All rights reserved</a:t>
            </a:r>
            <a:endParaRPr lang="en-US" sz="750" dirty="0">
              <a:solidFill>
                <a:schemeClr val="bg1"/>
              </a:solidFill>
              <a:latin typeface="Segoe UI" pitchFamily="34" charset="0"/>
              <a:cs typeface="Segoe UI" pitchFamily="34" charset="0"/>
            </a:endParaRPr>
          </a:p>
        </p:txBody>
      </p:sp>
      <p:sp>
        <p:nvSpPr>
          <p:cNvPr id="9" name="Rectangle 8"/>
          <p:cNvSpPr/>
          <p:nvPr userDrawn="1"/>
        </p:nvSpPr>
        <p:spPr>
          <a:xfrm>
            <a:off x="0" y="0"/>
            <a:ext cx="3960000" cy="6858000"/>
          </a:xfrm>
          <a:prstGeom prst="rect">
            <a:avLst/>
          </a:prstGeom>
          <a:solidFill>
            <a:schemeClr val="accent4"/>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b="1"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97" y="1496300"/>
            <a:ext cx="3393753" cy="848438"/>
          </a:xfrm>
          <a:prstGeom prst="rect">
            <a:avLst/>
          </a:prstGeom>
        </p:spPr>
      </p:pic>
      <p:sp>
        <p:nvSpPr>
          <p:cNvPr id="13" name="Rectangle 2"/>
          <p:cNvSpPr>
            <a:spLocks noGrp="1" noChangeArrowheads="1"/>
          </p:cNvSpPr>
          <p:nvPr>
            <p:ph type="title"/>
          </p:nvPr>
        </p:nvSpPr>
        <p:spPr bwMode="auto">
          <a:xfrm>
            <a:off x="282897" y="2626319"/>
            <a:ext cx="3646190" cy="720197"/>
          </a:xfrm>
          <a:prstGeom prst="rect">
            <a:avLst/>
          </a:prstGeom>
          <a:noFill/>
          <a:ln w="9525">
            <a:noFill/>
            <a:miter lim="800000"/>
            <a:headEnd/>
            <a:tailEnd/>
          </a:ln>
          <a:effectLst/>
        </p:spPr>
        <p:txBody>
          <a:bodyPr wrap="square" lIns="0">
            <a:normAutofit/>
          </a:bodyPr>
          <a:lstStyle>
            <a:lvl1pPr marL="0" algn="l" defTabSz="914400" rtl="0" eaLnBrk="0" fontAlgn="base" latinLnBrk="0" hangingPunct="0">
              <a:lnSpc>
                <a:spcPts val="4000"/>
              </a:lnSpc>
              <a:spcBef>
                <a:spcPct val="0"/>
              </a:spcBef>
              <a:spcAft>
                <a:spcPct val="0"/>
              </a:spcAft>
              <a:defRPr lang="en-US" sz="2400" kern="1200" dirty="0" smtClean="0">
                <a:solidFill>
                  <a:schemeClr val="bg1"/>
                </a:solidFill>
                <a:latin typeface="Lato Light" panose="020F0302020204030203" pitchFamily="34" charset="0"/>
                <a:ea typeface="Kozuka Gothic Pr6N H" panose="020B0800000000000000" pitchFamily="34" charset="-128"/>
                <a:cs typeface="Segoe UI" panose="020B0502040204020203" pitchFamily="34" charset="0"/>
              </a:defRPr>
            </a:lvl1pPr>
          </a:lstStyle>
          <a:p>
            <a:pPr lvl="0" algn="l" rtl="0" eaLnBrk="0" fontAlgn="base" hangingPunct="0">
              <a:lnSpc>
                <a:spcPct val="85000"/>
              </a:lnSpc>
              <a:spcBef>
                <a:spcPct val="0"/>
              </a:spcBef>
              <a:spcAft>
                <a:spcPct val="0"/>
              </a:spcAft>
            </a:pPr>
            <a:r>
              <a:rPr lang="en-US" smtClean="0"/>
              <a:t>Click to edit Master title style</a:t>
            </a:r>
            <a:endParaRPr lang="en-US" dirty="0" smtClean="0"/>
          </a:p>
        </p:txBody>
      </p:sp>
      <p:sp>
        <p:nvSpPr>
          <p:cNvPr id="12" name="Text Placeholder 10"/>
          <p:cNvSpPr>
            <a:spLocks noGrp="1"/>
          </p:cNvSpPr>
          <p:nvPr>
            <p:ph type="body" sz="quarter" idx="12" hasCustomPrompt="1"/>
          </p:nvPr>
        </p:nvSpPr>
        <p:spPr>
          <a:xfrm>
            <a:off x="282897" y="3645024"/>
            <a:ext cx="3646190" cy="669404"/>
          </a:xfrm>
          <a:prstGeom prst="rect">
            <a:avLst/>
          </a:prstGeom>
        </p:spPr>
        <p:txBody>
          <a:bodyPr lIns="0">
            <a:noAutofit/>
          </a:bodyPr>
          <a:lstStyle>
            <a:lvl1pPr marL="0" indent="0" algn="l" defTabSz="457200" rtl="0" eaLnBrk="1" fontAlgn="base" latinLnBrk="0" hangingPunct="1">
              <a:spcBef>
                <a:spcPts val="1200"/>
              </a:spcBef>
              <a:spcAft>
                <a:spcPts val="600"/>
              </a:spcAft>
              <a:buClr>
                <a:schemeClr val="accent4"/>
              </a:buClr>
              <a:buFont typeface="+mj-lt"/>
              <a:buNone/>
              <a:defRPr lang="en-US" sz="1800" kern="1200" dirty="0" smtClean="0">
                <a:solidFill>
                  <a:schemeClr val="bg1"/>
                </a:solidFill>
                <a:latin typeface="Lato Light" panose="020F0302020204030203" pitchFamily="34" charset="0"/>
                <a:ea typeface="Arial Narrow Bold"/>
                <a:cs typeface="Calibri" pitchFamily="34" charset="0"/>
              </a:defRPr>
            </a:lvl1pPr>
            <a:lvl2pPr marL="0" indent="0" algn="l" defTabSz="457200" rtl="0" eaLnBrk="1" fontAlgn="base" latinLnBrk="0" hangingPunct="1">
              <a:spcBef>
                <a:spcPts val="1200"/>
              </a:spcBef>
              <a:spcAft>
                <a:spcPts val="600"/>
              </a:spcAft>
              <a:buClr>
                <a:schemeClr val="tx1">
                  <a:lumMod val="50000"/>
                  <a:lumOff val="50000"/>
                </a:schemeClr>
              </a:buClr>
              <a:buFont typeface="+mj-lt"/>
              <a:buNone/>
              <a:defRPr lang="en-US" sz="1600" kern="1200" dirty="0" smtClean="0">
                <a:solidFill>
                  <a:schemeClr val="bg1"/>
                </a:solidFill>
                <a:latin typeface="Lato Light" panose="020F0302020204030203" pitchFamily="34" charset="0"/>
                <a:ea typeface="Arial Narrow Bold"/>
                <a:cs typeface="Calibri" pitchFamily="34" charset="0"/>
              </a:defRPr>
            </a:lvl2pPr>
            <a:lvl3pPr marL="0" indent="0" algn="l" defTabSz="457200" rtl="0" eaLnBrk="1" fontAlgn="base" latinLnBrk="0" hangingPunct="1">
              <a:spcBef>
                <a:spcPts val="1200"/>
              </a:spcBef>
              <a:spcAft>
                <a:spcPts val="600"/>
              </a:spcAft>
              <a:buClr>
                <a:schemeClr val="accent3"/>
              </a:buClr>
              <a:buFont typeface="+mj-lt"/>
              <a:buNone/>
              <a:defRPr lang="en-US" sz="1600" kern="1200" dirty="0" smtClean="0">
                <a:solidFill>
                  <a:schemeClr val="bg1"/>
                </a:solidFill>
                <a:latin typeface="Lato Light" panose="020F0302020204030203" pitchFamily="34" charset="0"/>
                <a:ea typeface="Arial Narrow Bold"/>
                <a:cs typeface="Calibri" pitchFamily="34" charset="0"/>
              </a:defRPr>
            </a:lvl3pPr>
            <a:lvl4pPr marL="0" indent="0" algn="l" defTabSz="457200" rtl="0" eaLnBrk="1" fontAlgn="base" latinLnBrk="0" hangingPunct="1">
              <a:spcBef>
                <a:spcPts val="1200"/>
              </a:spcBef>
              <a:spcAft>
                <a:spcPts val="600"/>
              </a:spcAft>
              <a:buClr>
                <a:schemeClr val="bg1">
                  <a:lumMod val="65000"/>
                </a:schemeClr>
              </a:buClr>
              <a:buFont typeface="+mj-lt"/>
              <a:buNone/>
              <a:defRPr lang="en-US" sz="1600" kern="1200" dirty="0" smtClean="0">
                <a:solidFill>
                  <a:schemeClr val="bg1"/>
                </a:solidFill>
                <a:latin typeface="Lato Light" panose="020F0302020204030203" pitchFamily="34" charset="0"/>
                <a:ea typeface="Arial Narrow Bold"/>
                <a:cs typeface="Calibri" pitchFamily="34" charset="0"/>
              </a:defRPr>
            </a:lvl4pPr>
            <a:lvl5pPr marL="0" indent="0" algn="l" defTabSz="457200" rtl="0" eaLnBrk="1" fontAlgn="base" latinLnBrk="0" hangingPunct="1">
              <a:spcBef>
                <a:spcPts val="1200"/>
              </a:spcBef>
              <a:spcAft>
                <a:spcPts val="600"/>
              </a:spcAft>
              <a:buFont typeface="+mj-lt"/>
              <a:buNone/>
              <a:defRPr lang="en-US" sz="1600" kern="1200" dirty="0">
                <a:solidFill>
                  <a:schemeClr val="bg1"/>
                </a:solidFill>
                <a:latin typeface="Lato Light" panose="020F0302020204030203" pitchFamily="34" charset="0"/>
                <a:ea typeface="Arial Narrow Bold"/>
                <a:cs typeface="Calibri" pitchFamily="34" charset="0"/>
              </a:defRPr>
            </a:lvl5pPr>
          </a:lstStyle>
          <a:p>
            <a:pPr lvl="0"/>
            <a:r>
              <a:rPr lang="en-US" dirty="0" smtClean="0"/>
              <a:t>Click to edit Subtitle</a:t>
            </a:r>
            <a:endParaRPr lang="en-US" dirty="0"/>
          </a:p>
        </p:txBody>
      </p:sp>
      <p:cxnSp>
        <p:nvCxnSpPr>
          <p:cNvPr id="14" name="Straight Connector 13"/>
          <p:cNvCxnSpPr/>
          <p:nvPr userDrawn="1"/>
        </p:nvCxnSpPr>
        <p:spPr>
          <a:xfrm>
            <a:off x="282897" y="3501008"/>
            <a:ext cx="2590116" cy="0"/>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620676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2" name="Rectangle 1"/>
          <p:cNvSpPr/>
          <p:nvPr userDrawn="1"/>
        </p:nvSpPr>
        <p:spPr bwMode="auto">
          <a:xfrm>
            <a:off x="0" y="964112"/>
            <a:ext cx="9144000" cy="2477446"/>
          </a:xfrm>
          <a:prstGeom prst="rect">
            <a:avLst/>
          </a:prstGeom>
          <a:solidFill>
            <a:schemeClr val="accent4"/>
          </a:solidFill>
          <a:ln w="12699"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3200" b="0" i="0" u="none" strike="noStrike" cap="none" normalizeH="0" baseline="0" smtClean="0">
              <a:ln>
                <a:noFill/>
              </a:ln>
              <a:solidFill>
                <a:schemeClr val="tx1"/>
              </a:solidFill>
              <a:effectLst/>
              <a:latin typeface="Times New Roman" pitchFamily="18" charset="0"/>
            </a:endParaRPr>
          </a:p>
        </p:txBody>
      </p:sp>
      <p:sp>
        <p:nvSpPr>
          <p:cNvPr id="21" name="Rectangle 20"/>
          <p:cNvSpPr/>
          <p:nvPr userDrawn="1"/>
        </p:nvSpPr>
        <p:spPr>
          <a:xfrm>
            <a:off x="0" y="6454938"/>
            <a:ext cx="8610599" cy="403062"/>
          </a:xfrm>
          <a:prstGeom prst="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b="31327"/>
          <a:stretch/>
        </p:blipFill>
        <p:spPr>
          <a:xfrm>
            <a:off x="59638" y="6470858"/>
            <a:ext cx="1884305" cy="323499"/>
          </a:xfrm>
          <a:prstGeom prst="rect">
            <a:avLst/>
          </a:prstGeom>
        </p:spPr>
      </p:pic>
      <p:sp>
        <p:nvSpPr>
          <p:cNvPr id="23" name="Rectangle 22"/>
          <p:cNvSpPr/>
          <p:nvPr userDrawn="1"/>
        </p:nvSpPr>
        <p:spPr>
          <a:xfrm>
            <a:off x="8610600" y="6454938"/>
            <a:ext cx="533400" cy="403062"/>
          </a:xfrm>
          <a:prstGeom prst="rect">
            <a:avLst/>
          </a:prstGeom>
          <a:solidFill>
            <a:schemeClr val="accent2"/>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11" name="Text Placeholder 10"/>
          <p:cNvSpPr>
            <a:spLocks noGrp="1"/>
          </p:cNvSpPr>
          <p:nvPr>
            <p:ph type="body" sz="quarter" idx="11" hasCustomPrompt="1"/>
          </p:nvPr>
        </p:nvSpPr>
        <p:spPr>
          <a:xfrm>
            <a:off x="533400" y="3913748"/>
            <a:ext cx="8077200" cy="2395571"/>
          </a:xfrm>
          <a:prstGeom prst="rect">
            <a:avLst/>
          </a:prstGeom>
        </p:spPr>
        <p:txBody>
          <a:bodyPr>
            <a:noAutofit/>
          </a:bodyPr>
          <a:lstStyle>
            <a:lvl1pPr marL="0" indent="0" algn="ctr" rtl="0" eaLnBrk="0" fontAlgn="base" hangingPunct="0">
              <a:spcBef>
                <a:spcPts val="1200"/>
              </a:spcBef>
              <a:spcAft>
                <a:spcPts val="600"/>
              </a:spcAft>
              <a:buClr>
                <a:schemeClr val="accent4"/>
              </a:buClr>
              <a:buFont typeface="Wingdings" pitchFamily="2" charset="2"/>
              <a:buNone/>
              <a:defRPr lang="en-US" sz="2000" kern="1200" dirty="0" smtClean="0">
                <a:solidFill>
                  <a:schemeClr val="tx1"/>
                </a:solidFill>
                <a:latin typeface="Lato Light" panose="020F0302020204030203" pitchFamily="34" charset="0"/>
                <a:ea typeface="+mn-ea"/>
                <a:cs typeface="+mn-cs"/>
              </a:defRPr>
            </a:lvl1pPr>
            <a:lvl2pPr marL="361950" indent="0" algn="ctr" rtl="0" eaLnBrk="0" fontAlgn="base" hangingPunct="0">
              <a:spcBef>
                <a:spcPts val="1200"/>
              </a:spcBef>
              <a:spcAft>
                <a:spcPts val="600"/>
              </a:spcAft>
              <a:buClr>
                <a:schemeClr val="tx1">
                  <a:lumMod val="50000"/>
                  <a:lumOff val="50000"/>
                </a:schemeClr>
              </a:buClr>
              <a:buNone/>
              <a:defRPr lang="en-US" sz="2000" kern="1200" dirty="0" smtClean="0">
                <a:solidFill>
                  <a:schemeClr val="tx1">
                    <a:lumMod val="85000"/>
                    <a:lumOff val="15000"/>
                  </a:schemeClr>
                </a:solidFill>
                <a:latin typeface="Lato Light" panose="020F0302020204030203" pitchFamily="34" charset="0"/>
                <a:ea typeface="+mn-ea"/>
                <a:cs typeface="+mn-cs"/>
              </a:defRPr>
            </a:lvl2pPr>
            <a:lvl3pPr marL="714375" indent="0" algn="ctr" rtl="0" eaLnBrk="0" fontAlgn="base" hangingPunct="0">
              <a:spcBef>
                <a:spcPts val="1200"/>
              </a:spcBef>
              <a:spcAft>
                <a:spcPts val="600"/>
              </a:spcAft>
              <a:buClr>
                <a:schemeClr val="accent3"/>
              </a:buClr>
              <a:buFont typeface="Wingdings" pitchFamily="2" charset="2"/>
              <a:buNone/>
              <a:defRPr lang="en-US" sz="2000" kern="1200" dirty="0" smtClean="0">
                <a:solidFill>
                  <a:schemeClr val="tx1">
                    <a:lumMod val="85000"/>
                    <a:lumOff val="15000"/>
                  </a:schemeClr>
                </a:solidFill>
                <a:latin typeface="Lato Light" panose="020F0302020204030203" pitchFamily="34" charset="0"/>
                <a:ea typeface="+mn-ea"/>
                <a:cs typeface="+mn-cs"/>
              </a:defRPr>
            </a:lvl3pPr>
            <a:lvl4pPr marL="1076325" indent="0" algn="ctr" rtl="0" eaLnBrk="0" fontAlgn="base" hangingPunct="0">
              <a:spcBef>
                <a:spcPts val="1200"/>
              </a:spcBef>
              <a:spcAft>
                <a:spcPts val="600"/>
              </a:spcAft>
              <a:buClr>
                <a:schemeClr val="bg1">
                  <a:lumMod val="65000"/>
                </a:schemeClr>
              </a:buClr>
              <a:buNone/>
              <a:defRPr lang="en-US" sz="2000" kern="1200" dirty="0" smtClean="0">
                <a:solidFill>
                  <a:schemeClr val="tx1">
                    <a:lumMod val="85000"/>
                    <a:lumOff val="15000"/>
                  </a:schemeClr>
                </a:solidFill>
                <a:latin typeface="Lato Light" panose="020F0302020204030203" pitchFamily="34" charset="0"/>
                <a:ea typeface="+mn-ea"/>
                <a:cs typeface="+mn-cs"/>
              </a:defRPr>
            </a:lvl4pPr>
            <a:lvl5pPr marL="1438275" indent="0" algn="ctr" rtl="0" eaLnBrk="0" fontAlgn="base" hangingPunct="0">
              <a:spcBef>
                <a:spcPts val="1200"/>
              </a:spcBef>
              <a:spcAft>
                <a:spcPts val="600"/>
              </a:spcAft>
              <a:buFont typeface="Wingdings" pitchFamily="2" charset="2"/>
              <a:buNone/>
              <a:defRPr lang="en-US" sz="2000" kern="1200" dirty="0">
                <a:solidFill>
                  <a:schemeClr val="tx1">
                    <a:lumMod val="85000"/>
                    <a:lumOff val="15000"/>
                  </a:schemeClr>
                </a:solidFill>
                <a:latin typeface="Lato Light" panose="020F0302020204030203" pitchFamily="34" charset="0"/>
                <a:ea typeface="+mn-ea"/>
                <a:cs typeface="+mn-cs"/>
              </a:defRPr>
            </a:lvl5pPr>
          </a:lstStyle>
          <a:p>
            <a:pPr lvl="0"/>
            <a:r>
              <a:rPr lang="en-US" dirty="0" smtClean="0"/>
              <a:t>Click to edit Subtitle</a:t>
            </a:r>
            <a:endParaRPr lang="en-US" dirty="0"/>
          </a:p>
        </p:txBody>
      </p:sp>
      <p:sp>
        <p:nvSpPr>
          <p:cNvPr id="18" name="Text Box 83"/>
          <p:cNvSpPr txBox="1">
            <a:spLocks noChangeArrowheads="1"/>
          </p:cNvSpPr>
          <p:nvPr userDrawn="1"/>
        </p:nvSpPr>
        <p:spPr bwMode="auto">
          <a:xfrm>
            <a:off x="2020143" y="6593052"/>
            <a:ext cx="1752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l"/>
            <a:r>
              <a:rPr lang="en-CA" sz="700" dirty="0">
                <a:solidFill>
                  <a:schemeClr val="bg1"/>
                </a:solidFill>
                <a:latin typeface="Segoe UI" pitchFamily="34" charset="0"/>
                <a:cs typeface="Segoe UI" pitchFamily="34" charset="0"/>
              </a:rPr>
              <a:t>©</a:t>
            </a:r>
            <a:r>
              <a:rPr lang="en-CA" sz="900" dirty="0">
                <a:solidFill>
                  <a:schemeClr val="bg1"/>
                </a:solidFill>
                <a:latin typeface="Segoe UI" pitchFamily="34" charset="0"/>
                <a:cs typeface="Segoe UI" pitchFamily="34" charset="0"/>
              </a:rPr>
              <a:t> </a:t>
            </a:r>
            <a:r>
              <a:rPr lang="en-CA" sz="750" dirty="0" smtClean="0">
                <a:solidFill>
                  <a:schemeClr val="bg1"/>
                </a:solidFill>
                <a:latin typeface="Segoe UI" pitchFamily="34" charset="0"/>
                <a:cs typeface="Segoe UI" pitchFamily="34" charset="0"/>
              </a:rPr>
              <a:t>2015 </a:t>
            </a:r>
            <a:r>
              <a:rPr lang="en-CA" sz="750" dirty="0">
                <a:solidFill>
                  <a:schemeClr val="bg1"/>
                </a:solidFill>
                <a:latin typeface="Segoe UI" pitchFamily="34" charset="0"/>
                <a:cs typeface="Segoe UI" pitchFamily="34" charset="0"/>
              </a:rPr>
              <a:t>All rights reserved</a:t>
            </a:r>
            <a:endParaRPr lang="en-US" sz="750" dirty="0">
              <a:solidFill>
                <a:schemeClr val="bg1"/>
              </a:solidFill>
              <a:latin typeface="Segoe UI" pitchFamily="34" charset="0"/>
              <a:cs typeface="Segoe UI" pitchFamily="34" charset="0"/>
            </a:endParaRPr>
          </a:p>
        </p:txBody>
      </p:sp>
      <p:sp>
        <p:nvSpPr>
          <p:cNvPr id="19" name="Rectangle 6"/>
          <p:cNvSpPr>
            <a:spLocks noGrp="1" noChangeArrowheads="1"/>
          </p:cNvSpPr>
          <p:nvPr>
            <p:ph type="sldNum" sz="quarter" idx="12"/>
          </p:nvPr>
        </p:nvSpPr>
        <p:spPr>
          <a:xfrm>
            <a:off x="8721137" y="6532747"/>
            <a:ext cx="312325" cy="261610"/>
          </a:xfrm>
          <a:prstGeom prst="rect">
            <a:avLst/>
          </a:prstGeom>
          <a:ln>
            <a:miter lim="800000"/>
            <a:headEnd/>
            <a:tailEnd/>
          </a:ln>
        </p:spPr>
        <p:txBody>
          <a:bodyPr wrap="square" lIns="0">
            <a:spAutoFit/>
          </a:bodyPr>
          <a:lstStyle>
            <a:lvl1pPr algn="ctr" rtl="0" eaLnBrk="0" fontAlgn="base" hangingPunct="0">
              <a:spcBef>
                <a:spcPct val="0"/>
              </a:spcBef>
              <a:spcAft>
                <a:spcPct val="0"/>
              </a:spcAft>
              <a:defRPr lang="en-US" sz="1100" kern="1200">
                <a:solidFill>
                  <a:schemeClr val="bg1"/>
                </a:solidFill>
                <a:latin typeface="+mj-lt"/>
                <a:ea typeface="ＭＳ Ｐゴシック" pitchFamily="34" charset="-128"/>
                <a:cs typeface="Segoe UI" pitchFamily="34" charset="0"/>
              </a:defRPr>
            </a:lvl1pPr>
          </a:lstStyle>
          <a:p>
            <a:pPr>
              <a:defRPr/>
            </a:pPr>
            <a:fld id="{B2A0CA4B-C042-4DCE-8053-C1007A53B47B}" type="slidenum">
              <a:rPr lang="en-CA" smtClean="0"/>
              <a:pPr>
                <a:defRPr/>
              </a:pPr>
              <a:t>‹#›</a:t>
            </a:fld>
            <a:endParaRPr lang="en-CA" dirty="0"/>
          </a:p>
        </p:txBody>
      </p:sp>
      <p:sp>
        <p:nvSpPr>
          <p:cNvPr id="10" name="Rectangle 9"/>
          <p:cNvSpPr/>
          <p:nvPr userDrawn="1"/>
        </p:nvSpPr>
        <p:spPr>
          <a:xfrm>
            <a:off x="0" y="0"/>
            <a:ext cx="9144000" cy="3151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a:off x="0" y="315171"/>
            <a:ext cx="9144000" cy="6489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 Placeholder 10"/>
          <p:cNvSpPr>
            <a:spLocks noGrp="1"/>
          </p:cNvSpPr>
          <p:nvPr>
            <p:ph type="body" sz="quarter" idx="13" hasCustomPrompt="1"/>
          </p:nvPr>
        </p:nvSpPr>
        <p:spPr>
          <a:xfrm>
            <a:off x="627913" y="1012451"/>
            <a:ext cx="8077200" cy="2395571"/>
          </a:xfrm>
          <a:prstGeom prst="rect">
            <a:avLst/>
          </a:prstGeom>
        </p:spPr>
        <p:txBody>
          <a:bodyPr anchor="ctr">
            <a:normAutofit/>
          </a:bodyPr>
          <a:lstStyle>
            <a:lvl1pPr marL="0" indent="0" algn="ctr" rtl="0" eaLnBrk="0" fontAlgn="base" hangingPunct="0">
              <a:spcBef>
                <a:spcPts val="1200"/>
              </a:spcBef>
              <a:spcAft>
                <a:spcPts val="600"/>
              </a:spcAft>
              <a:buClr>
                <a:schemeClr val="accent4"/>
              </a:buClr>
              <a:buFont typeface="Wingdings" pitchFamily="2" charset="2"/>
              <a:buNone/>
              <a:defRPr lang="en-US" sz="5400" kern="1200" dirty="0" smtClean="0">
                <a:solidFill>
                  <a:schemeClr val="bg1"/>
                </a:solidFill>
                <a:latin typeface="Lato Light" panose="020F0302020204030203" pitchFamily="34" charset="0"/>
                <a:ea typeface="+mn-ea"/>
                <a:cs typeface="+mn-cs"/>
              </a:defRPr>
            </a:lvl1pPr>
            <a:lvl2pPr marL="361950" indent="0" algn="ctr" rtl="0" eaLnBrk="0" fontAlgn="base" hangingPunct="0">
              <a:spcBef>
                <a:spcPts val="1200"/>
              </a:spcBef>
              <a:spcAft>
                <a:spcPts val="600"/>
              </a:spcAft>
              <a:buClr>
                <a:schemeClr val="tx1">
                  <a:lumMod val="50000"/>
                  <a:lumOff val="50000"/>
                </a:schemeClr>
              </a:buClr>
              <a:buNone/>
              <a:defRPr lang="en-US" sz="2000" kern="1200" dirty="0" smtClean="0">
                <a:solidFill>
                  <a:schemeClr val="tx1">
                    <a:lumMod val="85000"/>
                    <a:lumOff val="15000"/>
                  </a:schemeClr>
                </a:solidFill>
                <a:latin typeface="Lato Light" panose="020F0302020204030203" pitchFamily="34" charset="0"/>
                <a:ea typeface="+mn-ea"/>
                <a:cs typeface="+mn-cs"/>
              </a:defRPr>
            </a:lvl2pPr>
            <a:lvl3pPr marL="714375" indent="0" algn="ctr" rtl="0" eaLnBrk="0" fontAlgn="base" hangingPunct="0">
              <a:spcBef>
                <a:spcPts val="1200"/>
              </a:spcBef>
              <a:spcAft>
                <a:spcPts val="600"/>
              </a:spcAft>
              <a:buClr>
                <a:schemeClr val="accent3"/>
              </a:buClr>
              <a:buFont typeface="Wingdings" pitchFamily="2" charset="2"/>
              <a:buNone/>
              <a:defRPr lang="en-US" sz="2000" kern="1200" dirty="0" smtClean="0">
                <a:solidFill>
                  <a:schemeClr val="tx1">
                    <a:lumMod val="85000"/>
                    <a:lumOff val="15000"/>
                  </a:schemeClr>
                </a:solidFill>
                <a:latin typeface="Lato Light" panose="020F0302020204030203" pitchFamily="34" charset="0"/>
                <a:ea typeface="+mn-ea"/>
                <a:cs typeface="+mn-cs"/>
              </a:defRPr>
            </a:lvl3pPr>
            <a:lvl4pPr marL="1076325" indent="0" algn="ctr" rtl="0" eaLnBrk="0" fontAlgn="base" hangingPunct="0">
              <a:spcBef>
                <a:spcPts val="1200"/>
              </a:spcBef>
              <a:spcAft>
                <a:spcPts val="600"/>
              </a:spcAft>
              <a:buClr>
                <a:schemeClr val="bg1">
                  <a:lumMod val="65000"/>
                </a:schemeClr>
              </a:buClr>
              <a:buNone/>
              <a:defRPr lang="en-US" sz="2000" kern="1200" dirty="0" smtClean="0">
                <a:solidFill>
                  <a:schemeClr val="tx1">
                    <a:lumMod val="85000"/>
                    <a:lumOff val="15000"/>
                  </a:schemeClr>
                </a:solidFill>
                <a:latin typeface="Lato Light" panose="020F0302020204030203" pitchFamily="34" charset="0"/>
                <a:ea typeface="+mn-ea"/>
                <a:cs typeface="+mn-cs"/>
              </a:defRPr>
            </a:lvl4pPr>
            <a:lvl5pPr marL="1438275" indent="0" algn="ctr" rtl="0" eaLnBrk="0" fontAlgn="base" hangingPunct="0">
              <a:spcBef>
                <a:spcPts val="1200"/>
              </a:spcBef>
              <a:spcAft>
                <a:spcPts val="600"/>
              </a:spcAft>
              <a:buFont typeface="Wingdings" pitchFamily="2" charset="2"/>
              <a:buNone/>
              <a:defRPr lang="en-US" sz="2000" kern="1200" dirty="0">
                <a:solidFill>
                  <a:schemeClr val="tx1">
                    <a:lumMod val="85000"/>
                    <a:lumOff val="15000"/>
                  </a:schemeClr>
                </a:solidFill>
                <a:latin typeface="Lato Light" panose="020F0302020204030203" pitchFamily="34" charset="0"/>
                <a:ea typeface="+mn-ea"/>
                <a:cs typeface="+mn-cs"/>
              </a:defRPr>
            </a:lvl5pPr>
          </a:lstStyle>
          <a:p>
            <a:pPr lvl="0"/>
            <a:r>
              <a:rPr lang="en-US" dirty="0" smtClean="0"/>
              <a:t>Click to edit Section Title</a:t>
            </a:r>
            <a:endParaRPr lang="en-US" dirty="0"/>
          </a:p>
        </p:txBody>
      </p:sp>
    </p:spTree>
    <p:extLst>
      <p:ext uri="{BB962C8B-B14F-4D97-AF65-F5344CB8AC3E}">
        <p14:creationId xmlns:p14="http://schemas.microsoft.com/office/powerpoint/2010/main" val="23511021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bsection Title">
    <p:spTree>
      <p:nvGrpSpPr>
        <p:cNvPr id="1" name=""/>
        <p:cNvGrpSpPr/>
        <p:nvPr/>
      </p:nvGrpSpPr>
      <p:grpSpPr>
        <a:xfrm>
          <a:off x="0" y="0"/>
          <a:ext cx="0" cy="0"/>
          <a:chOff x="0" y="0"/>
          <a:chExt cx="0" cy="0"/>
        </a:xfrm>
      </p:grpSpPr>
      <p:sp>
        <p:nvSpPr>
          <p:cNvPr id="27" name="Rectangle 26"/>
          <p:cNvSpPr/>
          <p:nvPr userDrawn="1"/>
        </p:nvSpPr>
        <p:spPr>
          <a:xfrm>
            <a:off x="0" y="2911128"/>
            <a:ext cx="9144000" cy="1670000"/>
          </a:xfrm>
          <a:prstGeom prst="rect">
            <a:avLst/>
          </a:prstGeom>
          <a:solidFill>
            <a:schemeClr val="accent4"/>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28" name="Rectangle 27"/>
          <p:cNvSpPr/>
          <p:nvPr userDrawn="1"/>
        </p:nvSpPr>
        <p:spPr>
          <a:xfrm>
            <a:off x="-2895" y="2451355"/>
            <a:ext cx="9144000" cy="473560"/>
          </a:xfrm>
          <a:prstGeom prst="rect">
            <a:avLst/>
          </a:prstGeom>
          <a:solidFill>
            <a:schemeClr val="accent3"/>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14" name="Text Placeholder 10"/>
          <p:cNvSpPr>
            <a:spLocks noGrp="1"/>
          </p:cNvSpPr>
          <p:nvPr>
            <p:ph type="body" sz="quarter" idx="13" hasCustomPrompt="1"/>
          </p:nvPr>
        </p:nvSpPr>
        <p:spPr>
          <a:xfrm>
            <a:off x="539553" y="2941849"/>
            <a:ext cx="8064698" cy="1639279"/>
          </a:xfrm>
          <a:prstGeom prst="rect">
            <a:avLst/>
          </a:prstGeom>
        </p:spPr>
        <p:txBody>
          <a:bodyPr anchor="ctr">
            <a:normAutofit/>
          </a:bodyPr>
          <a:lstStyle>
            <a:lvl1pPr marL="0" indent="0" algn="l" rtl="0" eaLnBrk="0" fontAlgn="base" hangingPunct="0">
              <a:spcBef>
                <a:spcPts val="1200"/>
              </a:spcBef>
              <a:spcAft>
                <a:spcPts val="600"/>
              </a:spcAft>
              <a:buClr>
                <a:schemeClr val="accent4"/>
              </a:buClr>
              <a:buFont typeface="Wingdings" pitchFamily="2" charset="2"/>
              <a:buNone/>
              <a:defRPr lang="en-US" sz="3600" kern="1200" dirty="0" smtClean="0">
                <a:solidFill>
                  <a:schemeClr val="bg1"/>
                </a:solidFill>
                <a:latin typeface="+mn-lt"/>
                <a:ea typeface="+mn-ea"/>
                <a:cs typeface="+mn-cs"/>
              </a:defRPr>
            </a:lvl1pPr>
            <a:lvl2pPr marL="361950" indent="0" algn="ctr" rtl="0" eaLnBrk="0" fontAlgn="base" hangingPunct="0">
              <a:spcBef>
                <a:spcPts val="1200"/>
              </a:spcBef>
              <a:spcAft>
                <a:spcPts val="600"/>
              </a:spcAft>
              <a:buClr>
                <a:schemeClr val="tx1">
                  <a:lumMod val="50000"/>
                  <a:lumOff val="50000"/>
                </a:schemeClr>
              </a:buClr>
              <a:buNone/>
              <a:defRPr lang="en-US" sz="2000" kern="1200" dirty="0" smtClean="0">
                <a:solidFill>
                  <a:schemeClr val="tx1">
                    <a:lumMod val="85000"/>
                    <a:lumOff val="15000"/>
                  </a:schemeClr>
                </a:solidFill>
                <a:latin typeface="Lato Light" panose="020F0302020204030203" pitchFamily="34" charset="0"/>
                <a:ea typeface="+mn-ea"/>
                <a:cs typeface="+mn-cs"/>
              </a:defRPr>
            </a:lvl2pPr>
            <a:lvl3pPr marL="714375" indent="0" algn="ctr" rtl="0" eaLnBrk="0" fontAlgn="base" hangingPunct="0">
              <a:spcBef>
                <a:spcPts val="1200"/>
              </a:spcBef>
              <a:spcAft>
                <a:spcPts val="600"/>
              </a:spcAft>
              <a:buClr>
                <a:schemeClr val="accent3"/>
              </a:buClr>
              <a:buFont typeface="Wingdings" pitchFamily="2" charset="2"/>
              <a:buNone/>
              <a:defRPr lang="en-US" sz="2000" kern="1200" dirty="0" smtClean="0">
                <a:solidFill>
                  <a:schemeClr val="tx1">
                    <a:lumMod val="85000"/>
                    <a:lumOff val="15000"/>
                  </a:schemeClr>
                </a:solidFill>
                <a:latin typeface="Lato Light" panose="020F0302020204030203" pitchFamily="34" charset="0"/>
                <a:ea typeface="+mn-ea"/>
                <a:cs typeface="+mn-cs"/>
              </a:defRPr>
            </a:lvl3pPr>
            <a:lvl4pPr marL="1076325" indent="0" algn="ctr" rtl="0" eaLnBrk="0" fontAlgn="base" hangingPunct="0">
              <a:spcBef>
                <a:spcPts val="1200"/>
              </a:spcBef>
              <a:spcAft>
                <a:spcPts val="600"/>
              </a:spcAft>
              <a:buClr>
                <a:schemeClr val="bg1">
                  <a:lumMod val="65000"/>
                </a:schemeClr>
              </a:buClr>
              <a:buNone/>
              <a:defRPr lang="en-US" sz="2000" kern="1200" dirty="0" smtClean="0">
                <a:solidFill>
                  <a:schemeClr val="tx1">
                    <a:lumMod val="85000"/>
                    <a:lumOff val="15000"/>
                  </a:schemeClr>
                </a:solidFill>
                <a:latin typeface="Lato Light" panose="020F0302020204030203" pitchFamily="34" charset="0"/>
                <a:ea typeface="+mn-ea"/>
                <a:cs typeface="+mn-cs"/>
              </a:defRPr>
            </a:lvl4pPr>
            <a:lvl5pPr marL="1438275" indent="0" algn="ctr" rtl="0" eaLnBrk="0" fontAlgn="base" hangingPunct="0">
              <a:spcBef>
                <a:spcPts val="1200"/>
              </a:spcBef>
              <a:spcAft>
                <a:spcPts val="600"/>
              </a:spcAft>
              <a:buFont typeface="Wingdings" pitchFamily="2" charset="2"/>
              <a:buNone/>
              <a:defRPr lang="en-US" sz="2000" kern="1200" dirty="0">
                <a:solidFill>
                  <a:schemeClr val="tx1">
                    <a:lumMod val="85000"/>
                    <a:lumOff val="15000"/>
                  </a:schemeClr>
                </a:solidFill>
                <a:latin typeface="Lato Light" panose="020F0302020204030203" pitchFamily="34" charset="0"/>
                <a:ea typeface="+mn-ea"/>
                <a:cs typeface="+mn-cs"/>
              </a:defRPr>
            </a:lvl5pPr>
          </a:lstStyle>
          <a:p>
            <a:pPr lvl="0"/>
            <a:r>
              <a:rPr lang="en-US" dirty="0" smtClean="0"/>
              <a:t>Click to edit Section Title</a:t>
            </a:r>
            <a:endParaRPr lang="en-US" dirty="0"/>
          </a:p>
        </p:txBody>
      </p:sp>
      <p:sp>
        <p:nvSpPr>
          <p:cNvPr id="13" name="Rectangle 12"/>
          <p:cNvSpPr/>
          <p:nvPr userDrawn="1"/>
        </p:nvSpPr>
        <p:spPr>
          <a:xfrm>
            <a:off x="0" y="6454938"/>
            <a:ext cx="8610599" cy="403062"/>
          </a:xfrm>
          <a:prstGeom prst="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15" name="Rectangle 14"/>
          <p:cNvSpPr/>
          <p:nvPr userDrawn="1"/>
        </p:nvSpPr>
        <p:spPr>
          <a:xfrm>
            <a:off x="8610600" y="6454938"/>
            <a:ext cx="533400" cy="403062"/>
          </a:xfrm>
          <a:prstGeom prst="rect">
            <a:avLst/>
          </a:prstGeom>
          <a:solidFill>
            <a:schemeClr val="accent2"/>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16" name="Text Box 83"/>
          <p:cNvSpPr txBox="1">
            <a:spLocks noChangeArrowheads="1"/>
          </p:cNvSpPr>
          <p:nvPr userDrawn="1"/>
        </p:nvSpPr>
        <p:spPr bwMode="auto">
          <a:xfrm>
            <a:off x="179512" y="6525344"/>
            <a:ext cx="269587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l"/>
            <a:r>
              <a:rPr lang="en-CA" sz="700" dirty="0" smtClean="0">
                <a:solidFill>
                  <a:schemeClr val="bg1"/>
                </a:solidFill>
                <a:latin typeface="Segoe UI" pitchFamily="34" charset="0"/>
                <a:cs typeface="Segoe UI" pitchFamily="34" charset="0"/>
              </a:rPr>
              <a:t>Prepared by OPTIMUS | SBR ©</a:t>
            </a:r>
            <a:r>
              <a:rPr lang="en-CA" sz="900" dirty="0" smtClean="0">
                <a:solidFill>
                  <a:schemeClr val="bg1"/>
                </a:solidFill>
                <a:latin typeface="Segoe UI" pitchFamily="34" charset="0"/>
                <a:cs typeface="Segoe UI" pitchFamily="34" charset="0"/>
              </a:rPr>
              <a:t> </a:t>
            </a:r>
            <a:r>
              <a:rPr lang="en-CA" sz="750" dirty="0" smtClean="0">
                <a:solidFill>
                  <a:schemeClr val="bg1"/>
                </a:solidFill>
                <a:latin typeface="Segoe UI" pitchFamily="34" charset="0"/>
                <a:cs typeface="Segoe UI" pitchFamily="34" charset="0"/>
              </a:rPr>
              <a:t>2015 </a:t>
            </a:r>
            <a:r>
              <a:rPr lang="en-CA" sz="750" dirty="0">
                <a:solidFill>
                  <a:schemeClr val="bg1"/>
                </a:solidFill>
                <a:latin typeface="Segoe UI" pitchFamily="34" charset="0"/>
                <a:cs typeface="Segoe UI" pitchFamily="34" charset="0"/>
              </a:rPr>
              <a:t>All rights </a:t>
            </a:r>
            <a:r>
              <a:rPr lang="en-CA" sz="750" dirty="0">
                <a:solidFill>
                  <a:schemeClr val="bg1"/>
                </a:solidFill>
                <a:latin typeface="Calibri" panose="020F0502020204030204" pitchFamily="34" charset="0"/>
                <a:cs typeface="Segoe UI" pitchFamily="34" charset="0"/>
              </a:rPr>
              <a:t>reserved</a:t>
            </a:r>
            <a:endParaRPr lang="en-US" sz="750" dirty="0">
              <a:solidFill>
                <a:schemeClr val="bg1"/>
              </a:solidFill>
              <a:latin typeface="Calibri" panose="020F0502020204030204" pitchFamily="34" charset="0"/>
              <a:cs typeface="Segoe UI" pitchFamily="34" charset="0"/>
            </a:endParaRPr>
          </a:p>
        </p:txBody>
      </p:sp>
      <p:sp>
        <p:nvSpPr>
          <p:cNvPr id="17" name="Rectangle 6"/>
          <p:cNvSpPr>
            <a:spLocks noGrp="1" noChangeArrowheads="1"/>
          </p:cNvSpPr>
          <p:nvPr>
            <p:ph type="sldNum" sz="quarter" idx="12"/>
          </p:nvPr>
        </p:nvSpPr>
        <p:spPr>
          <a:xfrm>
            <a:off x="8721137" y="6532747"/>
            <a:ext cx="312325" cy="261610"/>
          </a:xfrm>
          <a:prstGeom prst="rect">
            <a:avLst/>
          </a:prstGeom>
          <a:ln>
            <a:miter lim="800000"/>
            <a:headEnd/>
            <a:tailEnd/>
          </a:ln>
        </p:spPr>
        <p:txBody>
          <a:bodyPr wrap="square" lIns="0">
            <a:spAutoFit/>
          </a:bodyPr>
          <a:lstStyle>
            <a:lvl1pPr algn="ctr" rtl="0" eaLnBrk="0" fontAlgn="base" hangingPunct="0">
              <a:spcBef>
                <a:spcPct val="0"/>
              </a:spcBef>
              <a:spcAft>
                <a:spcPct val="0"/>
              </a:spcAft>
              <a:defRPr lang="en-US" sz="1100" kern="1200">
                <a:solidFill>
                  <a:schemeClr val="bg1"/>
                </a:solidFill>
                <a:latin typeface="Calibri" panose="020F0502020204030204" pitchFamily="34" charset="0"/>
                <a:ea typeface="ＭＳ Ｐゴシック" pitchFamily="34" charset="-128"/>
                <a:cs typeface="Segoe UI" pitchFamily="34" charset="0"/>
              </a:defRPr>
            </a:lvl1pPr>
          </a:lstStyle>
          <a:p>
            <a:pPr>
              <a:defRPr/>
            </a:pPr>
            <a:fld id="{B2A0CA4B-C042-4DCE-8053-C1007A53B47B}" type="slidenum">
              <a:rPr lang="en-CA" smtClean="0"/>
              <a:pPr>
                <a:defRPr/>
              </a:pPr>
              <a:t>‹#›</a:t>
            </a:fld>
            <a:endParaRPr lang="en-CA" dirty="0"/>
          </a:p>
        </p:txBody>
      </p:sp>
      <p:sp>
        <p:nvSpPr>
          <p:cNvPr id="24" name="Rectangle 2"/>
          <p:cNvSpPr>
            <a:spLocks noGrp="1" noChangeArrowheads="1"/>
          </p:cNvSpPr>
          <p:nvPr>
            <p:ph type="title"/>
          </p:nvPr>
        </p:nvSpPr>
        <p:spPr bwMode="auto">
          <a:xfrm>
            <a:off x="4211960" y="620571"/>
            <a:ext cx="3646190" cy="720197"/>
          </a:xfrm>
          <a:prstGeom prst="rect">
            <a:avLst/>
          </a:prstGeom>
          <a:noFill/>
          <a:ln w="9525">
            <a:noFill/>
            <a:miter lim="800000"/>
            <a:headEnd/>
            <a:tailEnd/>
          </a:ln>
          <a:effectLst/>
        </p:spPr>
        <p:txBody>
          <a:bodyPr wrap="square" lIns="0">
            <a:normAutofit/>
          </a:bodyPr>
          <a:lstStyle>
            <a:lvl1pPr marL="0" algn="l" defTabSz="914400" rtl="0" eaLnBrk="0" fontAlgn="base" latinLnBrk="0" hangingPunct="0">
              <a:lnSpc>
                <a:spcPts val="4000"/>
              </a:lnSpc>
              <a:spcBef>
                <a:spcPct val="0"/>
              </a:spcBef>
              <a:spcAft>
                <a:spcPct val="0"/>
              </a:spcAft>
              <a:defRPr lang="en-US" sz="1800" kern="1200" dirty="0" smtClean="0">
                <a:solidFill>
                  <a:schemeClr val="tx1"/>
                </a:solidFill>
                <a:latin typeface="+mn-lt"/>
                <a:ea typeface="Kozuka Gothic Pr6N H" panose="020B0800000000000000" pitchFamily="34" charset="-128"/>
                <a:cs typeface="Segoe UI" panose="020B0502040204020203" pitchFamily="34" charset="0"/>
              </a:defRPr>
            </a:lvl1pPr>
          </a:lstStyle>
          <a:p>
            <a:pPr lvl="0" algn="l" rtl="0" eaLnBrk="0" fontAlgn="base" hangingPunct="0">
              <a:lnSpc>
                <a:spcPct val="85000"/>
              </a:lnSpc>
              <a:spcBef>
                <a:spcPct val="0"/>
              </a:spcBef>
              <a:spcAft>
                <a:spcPct val="0"/>
              </a:spcAft>
            </a:pPr>
            <a:r>
              <a:rPr lang="en-US" smtClean="0"/>
              <a:t>Click to edit Master title style</a:t>
            </a:r>
            <a:endParaRPr lang="en-US" dirty="0" smtClean="0"/>
          </a:p>
        </p:txBody>
      </p:sp>
      <p:sp>
        <p:nvSpPr>
          <p:cNvPr id="25" name="Text Placeholder 10"/>
          <p:cNvSpPr>
            <a:spLocks noGrp="1"/>
          </p:cNvSpPr>
          <p:nvPr>
            <p:ph type="body" sz="quarter" idx="14" hasCustomPrompt="1"/>
          </p:nvPr>
        </p:nvSpPr>
        <p:spPr>
          <a:xfrm>
            <a:off x="4211960" y="1470905"/>
            <a:ext cx="3646190" cy="669404"/>
          </a:xfrm>
          <a:prstGeom prst="rect">
            <a:avLst/>
          </a:prstGeom>
        </p:spPr>
        <p:txBody>
          <a:bodyPr lIns="0">
            <a:noAutofit/>
          </a:bodyPr>
          <a:lstStyle>
            <a:lvl1pPr marL="0" indent="0" algn="l" defTabSz="457200" rtl="0" eaLnBrk="1" fontAlgn="base" latinLnBrk="0" hangingPunct="1">
              <a:spcBef>
                <a:spcPts val="1200"/>
              </a:spcBef>
              <a:spcAft>
                <a:spcPts val="600"/>
              </a:spcAft>
              <a:buClr>
                <a:schemeClr val="accent4"/>
              </a:buClr>
              <a:buFont typeface="+mj-lt"/>
              <a:buNone/>
              <a:defRPr lang="en-US" sz="1400" kern="1200" dirty="0" smtClean="0">
                <a:solidFill>
                  <a:schemeClr val="accent4"/>
                </a:solidFill>
                <a:latin typeface="+mn-lt"/>
                <a:ea typeface="Arial Narrow Bold"/>
                <a:cs typeface="Calibri" pitchFamily="34" charset="0"/>
              </a:defRPr>
            </a:lvl1pPr>
            <a:lvl2pPr marL="0" indent="0" algn="l" defTabSz="457200" rtl="0" eaLnBrk="1" fontAlgn="base" latinLnBrk="0" hangingPunct="1">
              <a:spcBef>
                <a:spcPts val="1200"/>
              </a:spcBef>
              <a:spcAft>
                <a:spcPts val="600"/>
              </a:spcAft>
              <a:buClr>
                <a:schemeClr val="tx1">
                  <a:lumMod val="50000"/>
                  <a:lumOff val="50000"/>
                </a:schemeClr>
              </a:buClr>
              <a:buFont typeface="+mj-lt"/>
              <a:buNone/>
              <a:defRPr lang="en-US" sz="1600" kern="1200" dirty="0" smtClean="0">
                <a:solidFill>
                  <a:schemeClr val="bg1"/>
                </a:solidFill>
                <a:latin typeface="Lato Light" panose="020F0302020204030203" pitchFamily="34" charset="0"/>
                <a:ea typeface="Arial Narrow Bold"/>
                <a:cs typeface="Calibri" pitchFamily="34" charset="0"/>
              </a:defRPr>
            </a:lvl2pPr>
            <a:lvl3pPr marL="0" indent="0" algn="l" defTabSz="457200" rtl="0" eaLnBrk="1" fontAlgn="base" latinLnBrk="0" hangingPunct="1">
              <a:spcBef>
                <a:spcPts val="1200"/>
              </a:spcBef>
              <a:spcAft>
                <a:spcPts val="600"/>
              </a:spcAft>
              <a:buClr>
                <a:schemeClr val="accent3"/>
              </a:buClr>
              <a:buFont typeface="+mj-lt"/>
              <a:buNone/>
              <a:defRPr lang="en-US" sz="1600" kern="1200" dirty="0" smtClean="0">
                <a:solidFill>
                  <a:schemeClr val="bg1"/>
                </a:solidFill>
                <a:latin typeface="Lato Light" panose="020F0302020204030203" pitchFamily="34" charset="0"/>
                <a:ea typeface="Arial Narrow Bold"/>
                <a:cs typeface="Calibri" pitchFamily="34" charset="0"/>
              </a:defRPr>
            </a:lvl3pPr>
            <a:lvl4pPr marL="0" indent="0" algn="l" defTabSz="457200" rtl="0" eaLnBrk="1" fontAlgn="base" latinLnBrk="0" hangingPunct="1">
              <a:spcBef>
                <a:spcPts val="1200"/>
              </a:spcBef>
              <a:spcAft>
                <a:spcPts val="600"/>
              </a:spcAft>
              <a:buClr>
                <a:schemeClr val="bg1">
                  <a:lumMod val="65000"/>
                </a:schemeClr>
              </a:buClr>
              <a:buFont typeface="+mj-lt"/>
              <a:buNone/>
              <a:defRPr lang="en-US" sz="1600" kern="1200" dirty="0" smtClean="0">
                <a:solidFill>
                  <a:schemeClr val="bg1"/>
                </a:solidFill>
                <a:latin typeface="Lato Light" panose="020F0302020204030203" pitchFamily="34" charset="0"/>
                <a:ea typeface="Arial Narrow Bold"/>
                <a:cs typeface="Calibri" pitchFamily="34" charset="0"/>
              </a:defRPr>
            </a:lvl4pPr>
            <a:lvl5pPr marL="0" indent="0" algn="l" defTabSz="457200" rtl="0" eaLnBrk="1" fontAlgn="base" latinLnBrk="0" hangingPunct="1">
              <a:spcBef>
                <a:spcPts val="1200"/>
              </a:spcBef>
              <a:spcAft>
                <a:spcPts val="600"/>
              </a:spcAft>
              <a:buFont typeface="+mj-lt"/>
              <a:buNone/>
              <a:defRPr lang="en-US" sz="1600" kern="1200" dirty="0">
                <a:solidFill>
                  <a:schemeClr val="bg1"/>
                </a:solidFill>
                <a:latin typeface="Lato Light" panose="020F0302020204030203" pitchFamily="34" charset="0"/>
                <a:ea typeface="Arial Narrow Bold"/>
                <a:cs typeface="Calibri" pitchFamily="34" charset="0"/>
              </a:defRPr>
            </a:lvl5pPr>
          </a:lstStyle>
          <a:p>
            <a:pPr lvl="0"/>
            <a:r>
              <a:rPr lang="en-US" dirty="0" smtClean="0"/>
              <a:t>Click to edit Subtitle</a:t>
            </a:r>
            <a:endParaRPr lang="en-US" dirty="0"/>
          </a:p>
        </p:txBody>
      </p:sp>
      <p:cxnSp>
        <p:nvCxnSpPr>
          <p:cNvPr id="26" name="Straight Connector 25"/>
          <p:cNvCxnSpPr/>
          <p:nvPr userDrawn="1"/>
        </p:nvCxnSpPr>
        <p:spPr>
          <a:xfrm>
            <a:off x="4211960" y="1412776"/>
            <a:ext cx="2590116" cy="0"/>
          </a:xfrm>
          <a:prstGeom prst="line">
            <a:avLst/>
          </a:prstGeom>
          <a:ln>
            <a:solidFill>
              <a:schemeClr val="accent2"/>
            </a:solidFill>
          </a:ln>
        </p:spPr>
        <p:style>
          <a:lnRef idx="1">
            <a:schemeClr val="accent3"/>
          </a:lnRef>
          <a:fillRef idx="0">
            <a:schemeClr val="accent3"/>
          </a:fillRef>
          <a:effectRef idx="0">
            <a:schemeClr val="accent3"/>
          </a:effectRef>
          <a:fontRef idx="minor">
            <a:schemeClr val="tx1"/>
          </a:fontRef>
        </p:style>
      </p:cxnSp>
      <p:pic>
        <p:nvPicPr>
          <p:cNvPr id="19" name="Picture 2" descr="Machine generated alternative text:&#10;THE CLIENT LOC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6646" y="1152703"/>
            <a:ext cx="2430834" cy="399182"/>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0"/>
          <p:cNvSpPr>
            <a:spLocks noGrp="1"/>
          </p:cNvSpPr>
          <p:nvPr>
            <p:ph type="body" sz="quarter" idx="15" hasCustomPrompt="1"/>
          </p:nvPr>
        </p:nvSpPr>
        <p:spPr>
          <a:xfrm>
            <a:off x="546646" y="2451353"/>
            <a:ext cx="8064698" cy="442841"/>
          </a:xfrm>
          <a:prstGeom prst="rect">
            <a:avLst/>
          </a:prstGeom>
        </p:spPr>
        <p:txBody>
          <a:bodyPr anchor="ctr">
            <a:noAutofit/>
          </a:bodyPr>
          <a:lstStyle>
            <a:lvl1pPr marL="0" indent="0" algn="l" rtl="0" eaLnBrk="0" fontAlgn="base" hangingPunct="0">
              <a:spcBef>
                <a:spcPts val="1200"/>
              </a:spcBef>
              <a:spcAft>
                <a:spcPts val="600"/>
              </a:spcAft>
              <a:buClr>
                <a:schemeClr val="accent4"/>
              </a:buClr>
              <a:buFont typeface="Wingdings" pitchFamily="2" charset="2"/>
              <a:buNone/>
              <a:defRPr lang="en-US" sz="2400" kern="1200" dirty="0" smtClean="0">
                <a:solidFill>
                  <a:schemeClr val="bg1"/>
                </a:solidFill>
                <a:latin typeface="+mn-lt"/>
                <a:ea typeface="+mn-ea"/>
                <a:cs typeface="+mn-cs"/>
              </a:defRPr>
            </a:lvl1pPr>
            <a:lvl2pPr marL="361950" indent="0" algn="ctr" rtl="0" eaLnBrk="0" fontAlgn="base" hangingPunct="0">
              <a:spcBef>
                <a:spcPts val="1200"/>
              </a:spcBef>
              <a:spcAft>
                <a:spcPts val="600"/>
              </a:spcAft>
              <a:buClr>
                <a:schemeClr val="tx1">
                  <a:lumMod val="50000"/>
                  <a:lumOff val="50000"/>
                </a:schemeClr>
              </a:buClr>
              <a:buNone/>
              <a:defRPr lang="en-US" sz="2000" kern="1200" dirty="0" smtClean="0">
                <a:solidFill>
                  <a:schemeClr val="tx1">
                    <a:lumMod val="85000"/>
                    <a:lumOff val="15000"/>
                  </a:schemeClr>
                </a:solidFill>
                <a:latin typeface="Lato Light" panose="020F0302020204030203" pitchFamily="34" charset="0"/>
                <a:ea typeface="+mn-ea"/>
                <a:cs typeface="+mn-cs"/>
              </a:defRPr>
            </a:lvl2pPr>
            <a:lvl3pPr marL="714375" indent="0" algn="ctr" rtl="0" eaLnBrk="0" fontAlgn="base" hangingPunct="0">
              <a:spcBef>
                <a:spcPts val="1200"/>
              </a:spcBef>
              <a:spcAft>
                <a:spcPts val="600"/>
              </a:spcAft>
              <a:buClr>
                <a:schemeClr val="accent3"/>
              </a:buClr>
              <a:buFont typeface="Wingdings" pitchFamily="2" charset="2"/>
              <a:buNone/>
              <a:defRPr lang="en-US" sz="2000" kern="1200" dirty="0" smtClean="0">
                <a:solidFill>
                  <a:schemeClr val="tx1">
                    <a:lumMod val="85000"/>
                    <a:lumOff val="15000"/>
                  </a:schemeClr>
                </a:solidFill>
                <a:latin typeface="Lato Light" panose="020F0302020204030203" pitchFamily="34" charset="0"/>
                <a:ea typeface="+mn-ea"/>
                <a:cs typeface="+mn-cs"/>
              </a:defRPr>
            </a:lvl3pPr>
            <a:lvl4pPr marL="1076325" indent="0" algn="ctr" rtl="0" eaLnBrk="0" fontAlgn="base" hangingPunct="0">
              <a:spcBef>
                <a:spcPts val="1200"/>
              </a:spcBef>
              <a:spcAft>
                <a:spcPts val="600"/>
              </a:spcAft>
              <a:buClr>
                <a:schemeClr val="bg1">
                  <a:lumMod val="65000"/>
                </a:schemeClr>
              </a:buClr>
              <a:buNone/>
              <a:defRPr lang="en-US" sz="2000" kern="1200" dirty="0" smtClean="0">
                <a:solidFill>
                  <a:schemeClr val="tx1">
                    <a:lumMod val="85000"/>
                    <a:lumOff val="15000"/>
                  </a:schemeClr>
                </a:solidFill>
                <a:latin typeface="Lato Light" panose="020F0302020204030203" pitchFamily="34" charset="0"/>
                <a:ea typeface="+mn-ea"/>
                <a:cs typeface="+mn-cs"/>
              </a:defRPr>
            </a:lvl4pPr>
            <a:lvl5pPr marL="1438275" indent="0" algn="ctr" rtl="0" eaLnBrk="0" fontAlgn="base" hangingPunct="0">
              <a:spcBef>
                <a:spcPts val="1200"/>
              </a:spcBef>
              <a:spcAft>
                <a:spcPts val="600"/>
              </a:spcAft>
              <a:buFont typeface="Wingdings" pitchFamily="2" charset="2"/>
              <a:buNone/>
              <a:defRPr lang="en-US" sz="2000" kern="1200" dirty="0">
                <a:solidFill>
                  <a:schemeClr val="tx1">
                    <a:lumMod val="85000"/>
                    <a:lumOff val="15000"/>
                  </a:schemeClr>
                </a:solidFill>
                <a:latin typeface="Lato Light" panose="020F0302020204030203" pitchFamily="34" charset="0"/>
                <a:ea typeface="+mn-ea"/>
                <a:cs typeface="+mn-cs"/>
              </a:defRPr>
            </a:lvl5pPr>
          </a:lstStyle>
          <a:p>
            <a:pPr lvl="0"/>
            <a:r>
              <a:rPr lang="en-US" dirty="0" smtClean="0"/>
              <a:t>Click to edit Subsection Title</a:t>
            </a:r>
            <a:endParaRPr lang="en-US" dirty="0"/>
          </a:p>
        </p:txBody>
      </p:sp>
    </p:spTree>
    <p:extLst>
      <p:ext uri="{BB962C8B-B14F-4D97-AF65-F5344CB8AC3E}">
        <p14:creationId xmlns:p14="http://schemas.microsoft.com/office/powerpoint/2010/main" val="392111913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340">
          <p15:clr>
            <a:srgbClr val="FBAE40"/>
          </p15:clr>
        </p15:guide>
        <p15:guide id="2" pos="54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text">
    <p:spTree>
      <p:nvGrpSpPr>
        <p:cNvPr id="1" name=""/>
        <p:cNvGrpSpPr/>
        <p:nvPr/>
      </p:nvGrpSpPr>
      <p:grpSpPr>
        <a:xfrm>
          <a:off x="0" y="0"/>
          <a:ext cx="0" cy="0"/>
          <a:chOff x="0" y="0"/>
          <a:chExt cx="0" cy="0"/>
        </a:xfrm>
      </p:grpSpPr>
      <p:sp>
        <p:nvSpPr>
          <p:cNvPr id="21" name="Rectangle 20"/>
          <p:cNvSpPr/>
          <p:nvPr userDrawn="1"/>
        </p:nvSpPr>
        <p:spPr>
          <a:xfrm>
            <a:off x="0" y="6454938"/>
            <a:ext cx="8610599" cy="403062"/>
          </a:xfrm>
          <a:prstGeom prst="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b="31327"/>
          <a:stretch/>
        </p:blipFill>
        <p:spPr>
          <a:xfrm>
            <a:off x="59638" y="6470858"/>
            <a:ext cx="1884305" cy="323499"/>
          </a:xfrm>
          <a:prstGeom prst="rect">
            <a:avLst/>
          </a:prstGeom>
        </p:spPr>
      </p:pic>
      <p:sp>
        <p:nvSpPr>
          <p:cNvPr id="23" name="Rectangle 22"/>
          <p:cNvSpPr/>
          <p:nvPr userDrawn="1"/>
        </p:nvSpPr>
        <p:spPr>
          <a:xfrm>
            <a:off x="8610600" y="6454938"/>
            <a:ext cx="533400" cy="403062"/>
          </a:xfrm>
          <a:prstGeom prst="rect">
            <a:avLst/>
          </a:prstGeom>
          <a:solidFill>
            <a:schemeClr val="accent2"/>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13" name="Rectangle 2"/>
          <p:cNvSpPr>
            <a:spLocks noGrp="1" noChangeArrowheads="1"/>
          </p:cNvSpPr>
          <p:nvPr>
            <p:ph type="title"/>
          </p:nvPr>
        </p:nvSpPr>
        <p:spPr bwMode="auto">
          <a:xfrm>
            <a:off x="533399" y="381000"/>
            <a:ext cx="8077199" cy="484748"/>
          </a:xfrm>
          <a:prstGeom prst="rect">
            <a:avLst/>
          </a:prstGeom>
          <a:noFill/>
          <a:ln w="9525">
            <a:noFill/>
            <a:miter lim="800000"/>
            <a:headEnd/>
            <a:tailEnd/>
          </a:ln>
          <a:effectLst/>
        </p:spPr>
        <p:txBody>
          <a:bodyPr wrap="square" lIns="0">
            <a:spAutoFit/>
          </a:bodyPr>
          <a:lstStyle>
            <a:lvl1pPr algn="l" rtl="0" eaLnBrk="0" fontAlgn="base" hangingPunct="0">
              <a:lnSpc>
                <a:spcPct val="85000"/>
              </a:lnSpc>
              <a:spcBef>
                <a:spcPct val="0"/>
              </a:spcBef>
              <a:spcAft>
                <a:spcPct val="0"/>
              </a:spcAft>
              <a:defRPr lang="en-US" sz="3000" b="0" kern="1200" dirty="0" smtClean="0">
                <a:solidFill>
                  <a:schemeClr val="accent4"/>
                </a:solidFill>
                <a:latin typeface="Segoe UI" pitchFamily="34" charset="0"/>
                <a:ea typeface="ＭＳ Ｐゴシック" pitchFamily="34" charset="-128"/>
                <a:cs typeface="Segoe UI" pitchFamily="34" charset="0"/>
              </a:defRPr>
            </a:lvl1pPr>
          </a:lstStyle>
          <a:p>
            <a:pPr lvl="0" algn="l" rtl="0" eaLnBrk="0" fontAlgn="base" hangingPunct="0">
              <a:lnSpc>
                <a:spcPct val="85000"/>
              </a:lnSpc>
              <a:spcBef>
                <a:spcPct val="0"/>
              </a:spcBef>
              <a:spcAft>
                <a:spcPct val="0"/>
              </a:spcAft>
            </a:pPr>
            <a:r>
              <a:rPr lang="en-US" smtClean="0"/>
              <a:t>Click to edit Master title style</a:t>
            </a:r>
            <a:endParaRPr lang="en-US" dirty="0" smtClean="0"/>
          </a:p>
        </p:txBody>
      </p:sp>
      <p:sp>
        <p:nvSpPr>
          <p:cNvPr id="11" name="Text Placeholder 10"/>
          <p:cNvSpPr>
            <a:spLocks noGrp="1"/>
          </p:cNvSpPr>
          <p:nvPr>
            <p:ph type="body" sz="quarter" idx="11"/>
          </p:nvPr>
        </p:nvSpPr>
        <p:spPr>
          <a:xfrm>
            <a:off x="533400" y="1371600"/>
            <a:ext cx="8077200" cy="4937720"/>
          </a:xfrm>
          <a:prstGeom prst="rect">
            <a:avLst/>
          </a:prstGeom>
        </p:spPr>
        <p:txBody>
          <a:bodyPr>
            <a:noAutofit/>
          </a:bodyPr>
          <a:lstStyle>
            <a:lvl1pPr marL="265113" indent="-265113" algn="l" rtl="0" eaLnBrk="0" fontAlgn="base" hangingPunct="0">
              <a:spcBef>
                <a:spcPts val="1200"/>
              </a:spcBef>
              <a:spcAft>
                <a:spcPts val="600"/>
              </a:spcAft>
              <a:buClr>
                <a:schemeClr val="accent4"/>
              </a:buClr>
              <a:buFont typeface="Wingdings" pitchFamily="2" charset="2"/>
              <a:buChar char="§"/>
              <a:defRPr lang="en-US" sz="1400" kern="1200" dirty="0" smtClean="0">
                <a:solidFill>
                  <a:schemeClr val="tx1"/>
                </a:solidFill>
                <a:latin typeface="Lato Light" panose="020F0302020204030203" pitchFamily="34" charset="0"/>
                <a:ea typeface="+mn-ea"/>
                <a:cs typeface="+mn-cs"/>
              </a:defRPr>
            </a:lvl1pPr>
            <a:lvl2pPr marL="628650" indent="-266700" algn="l" rtl="0" eaLnBrk="0" fontAlgn="base" hangingPunct="0">
              <a:spcBef>
                <a:spcPts val="0"/>
              </a:spcBef>
              <a:spcAft>
                <a:spcPts val="600"/>
              </a:spcAft>
              <a:buClr>
                <a:schemeClr val="tx1">
                  <a:lumMod val="50000"/>
                  <a:lumOff val="50000"/>
                </a:schemeClr>
              </a:buClr>
              <a:defRPr lang="en-US" sz="1400" kern="1200" dirty="0" smtClean="0">
                <a:solidFill>
                  <a:schemeClr val="tx1"/>
                </a:solidFill>
                <a:latin typeface="Lato Light" panose="020F0302020204030203" pitchFamily="34" charset="0"/>
                <a:ea typeface="+mn-ea"/>
                <a:cs typeface="+mn-cs"/>
              </a:defRPr>
            </a:lvl2pPr>
            <a:lvl3pPr marL="990600" indent="-276225" algn="l" rtl="0" eaLnBrk="0" fontAlgn="base" hangingPunct="0">
              <a:spcBef>
                <a:spcPts val="0"/>
              </a:spcBef>
              <a:spcAft>
                <a:spcPts val="600"/>
              </a:spcAft>
              <a:buClr>
                <a:schemeClr val="accent3"/>
              </a:buClr>
              <a:buFont typeface="Wingdings" pitchFamily="2" charset="2"/>
              <a:buChar char="§"/>
              <a:defRPr lang="en-US" sz="1400" kern="1200" dirty="0" smtClean="0">
                <a:solidFill>
                  <a:schemeClr val="tx1"/>
                </a:solidFill>
                <a:latin typeface="Lato Light" panose="020F0302020204030203" pitchFamily="34" charset="0"/>
                <a:ea typeface="+mn-ea"/>
                <a:cs typeface="+mn-cs"/>
              </a:defRPr>
            </a:lvl3pPr>
            <a:lvl4pPr marL="1343025" indent="-266700" algn="l" rtl="0" eaLnBrk="0" fontAlgn="base" hangingPunct="0">
              <a:spcBef>
                <a:spcPts val="0"/>
              </a:spcBef>
              <a:spcAft>
                <a:spcPts val="600"/>
              </a:spcAft>
              <a:buClr>
                <a:schemeClr val="bg1">
                  <a:lumMod val="65000"/>
                </a:schemeClr>
              </a:buClr>
              <a:defRPr lang="en-US" sz="1400" kern="1200" dirty="0" smtClean="0">
                <a:solidFill>
                  <a:schemeClr val="tx1"/>
                </a:solidFill>
                <a:latin typeface="Lato Light" panose="020F0302020204030203" pitchFamily="34" charset="0"/>
                <a:ea typeface="+mn-ea"/>
                <a:cs typeface="+mn-cs"/>
              </a:defRPr>
            </a:lvl4pPr>
            <a:lvl5pPr marL="1704975" indent="-266700" algn="l" rtl="0" eaLnBrk="0" fontAlgn="base" hangingPunct="0">
              <a:spcBef>
                <a:spcPts val="0"/>
              </a:spcBef>
              <a:spcAft>
                <a:spcPts val="600"/>
              </a:spcAft>
              <a:buFont typeface="Wingdings" pitchFamily="2" charset="2"/>
              <a:buChar char="§"/>
              <a:defRPr lang="en-US" sz="1400" kern="1200" dirty="0">
                <a:solidFill>
                  <a:schemeClr val="tx1"/>
                </a:solidFill>
                <a:latin typeface="Lato Light" panose="020F0302020204030203"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Box 83"/>
          <p:cNvSpPr txBox="1">
            <a:spLocks noChangeArrowheads="1"/>
          </p:cNvSpPr>
          <p:nvPr userDrawn="1"/>
        </p:nvSpPr>
        <p:spPr bwMode="auto">
          <a:xfrm>
            <a:off x="2020143" y="6593052"/>
            <a:ext cx="1752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l"/>
            <a:r>
              <a:rPr lang="en-CA" sz="700" dirty="0">
                <a:solidFill>
                  <a:schemeClr val="bg1"/>
                </a:solidFill>
                <a:latin typeface="Segoe UI" pitchFamily="34" charset="0"/>
                <a:cs typeface="Segoe UI" pitchFamily="34" charset="0"/>
              </a:rPr>
              <a:t>©</a:t>
            </a:r>
            <a:r>
              <a:rPr lang="en-CA" sz="900" dirty="0">
                <a:solidFill>
                  <a:schemeClr val="bg1"/>
                </a:solidFill>
                <a:latin typeface="Segoe UI" pitchFamily="34" charset="0"/>
                <a:cs typeface="Segoe UI" pitchFamily="34" charset="0"/>
              </a:rPr>
              <a:t> </a:t>
            </a:r>
            <a:r>
              <a:rPr lang="en-CA" sz="750" dirty="0" smtClean="0">
                <a:solidFill>
                  <a:schemeClr val="bg1"/>
                </a:solidFill>
                <a:latin typeface="Segoe UI" pitchFamily="34" charset="0"/>
                <a:cs typeface="Segoe UI" pitchFamily="34" charset="0"/>
              </a:rPr>
              <a:t>2015 </a:t>
            </a:r>
            <a:r>
              <a:rPr lang="en-CA" sz="750" dirty="0">
                <a:solidFill>
                  <a:schemeClr val="bg1"/>
                </a:solidFill>
                <a:latin typeface="Segoe UI" pitchFamily="34" charset="0"/>
                <a:cs typeface="Segoe UI" pitchFamily="34" charset="0"/>
              </a:rPr>
              <a:t>All rights </a:t>
            </a:r>
            <a:r>
              <a:rPr lang="en-CA" sz="750" dirty="0">
                <a:solidFill>
                  <a:schemeClr val="bg1"/>
                </a:solidFill>
                <a:latin typeface="Calibri" panose="020F0502020204030204" pitchFamily="34" charset="0"/>
                <a:cs typeface="Segoe UI" pitchFamily="34" charset="0"/>
              </a:rPr>
              <a:t>reserved</a:t>
            </a:r>
            <a:endParaRPr lang="en-US" sz="750" dirty="0">
              <a:solidFill>
                <a:schemeClr val="bg1"/>
              </a:solidFill>
              <a:latin typeface="Calibri" panose="020F0502020204030204" pitchFamily="34" charset="0"/>
              <a:cs typeface="Segoe UI" pitchFamily="34" charset="0"/>
            </a:endParaRPr>
          </a:p>
        </p:txBody>
      </p:sp>
      <p:sp>
        <p:nvSpPr>
          <p:cNvPr id="19" name="Rectangle 6"/>
          <p:cNvSpPr>
            <a:spLocks noGrp="1" noChangeArrowheads="1"/>
          </p:cNvSpPr>
          <p:nvPr>
            <p:ph type="sldNum" sz="quarter" idx="12"/>
          </p:nvPr>
        </p:nvSpPr>
        <p:spPr>
          <a:xfrm>
            <a:off x="8721137" y="6532747"/>
            <a:ext cx="312325" cy="261610"/>
          </a:xfrm>
          <a:prstGeom prst="rect">
            <a:avLst/>
          </a:prstGeom>
          <a:ln>
            <a:miter lim="800000"/>
            <a:headEnd/>
            <a:tailEnd/>
          </a:ln>
        </p:spPr>
        <p:txBody>
          <a:bodyPr wrap="square" lIns="0">
            <a:spAutoFit/>
          </a:bodyPr>
          <a:lstStyle>
            <a:lvl1pPr algn="ctr" rtl="0" eaLnBrk="0" fontAlgn="base" hangingPunct="0">
              <a:spcBef>
                <a:spcPct val="0"/>
              </a:spcBef>
              <a:spcAft>
                <a:spcPct val="0"/>
              </a:spcAft>
              <a:defRPr lang="en-US" sz="1100" kern="1200">
                <a:solidFill>
                  <a:schemeClr val="bg1"/>
                </a:solidFill>
                <a:latin typeface="Calibri" panose="020F0502020204030204" pitchFamily="34" charset="0"/>
                <a:ea typeface="ＭＳ Ｐゴシック" pitchFamily="34" charset="-128"/>
                <a:cs typeface="Segoe UI" pitchFamily="34" charset="0"/>
              </a:defRPr>
            </a:lvl1pPr>
          </a:lstStyle>
          <a:p>
            <a:pPr>
              <a:defRPr/>
            </a:pPr>
            <a:fld id="{B2A0CA4B-C042-4DCE-8053-C1007A53B47B}" type="slidenum">
              <a:rPr lang="en-CA" smtClean="0"/>
              <a:pPr>
                <a:defRPr/>
              </a:pPr>
              <a:t>‹#›</a:t>
            </a:fld>
            <a:endParaRPr lang="en-CA" dirty="0"/>
          </a:p>
        </p:txBody>
      </p:sp>
    </p:spTree>
    <p:extLst>
      <p:ext uri="{BB962C8B-B14F-4D97-AF65-F5344CB8AC3E}">
        <p14:creationId xmlns:p14="http://schemas.microsoft.com/office/powerpoint/2010/main" val="37075115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Text/Takeaway">
    <p:spTree>
      <p:nvGrpSpPr>
        <p:cNvPr id="1" name=""/>
        <p:cNvGrpSpPr/>
        <p:nvPr/>
      </p:nvGrpSpPr>
      <p:grpSpPr>
        <a:xfrm>
          <a:off x="0" y="0"/>
          <a:ext cx="0" cy="0"/>
          <a:chOff x="0" y="0"/>
          <a:chExt cx="0" cy="0"/>
        </a:xfrm>
      </p:grpSpPr>
      <p:sp>
        <p:nvSpPr>
          <p:cNvPr id="14" name="Text Placeholder 10"/>
          <p:cNvSpPr>
            <a:spLocks noGrp="1"/>
          </p:cNvSpPr>
          <p:nvPr>
            <p:ph type="body" sz="quarter" idx="16"/>
          </p:nvPr>
        </p:nvSpPr>
        <p:spPr>
          <a:xfrm>
            <a:off x="533399" y="5805265"/>
            <a:ext cx="8077200" cy="504056"/>
          </a:xfrm>
          <a:custGeom>
            <a:avLst/>
            <a:gdLst>
              <a:gd name="connsiteX0" fmla="*/ 0 w 8077200"/>
              <a:gd name="connsiteY0" fmla="*/ 0 h 504056"/>
              <a:gd name="connsiteX1" fmla="*/ 8077200 w 8077200"/>
              <a:gd name="connsiteY1" fmla="*/ 0 h 504056"/>
              <a:gd name="connsiteX2" fmla="*/ 8077200 w 8077200"/>
              <a:gd name="connsiteY2" fmla="*/ 504056 h 504056"/>
              <a:gd name="connsiteX3" fmla="*/ 0 w 8077200"/>
              <a:gd name="connsiteY3" fmla="*/ 504056 h 504056"/>
              <a:gd name="connsiteX4" fmla="*/ 0 w 8077200"/>
              <a:gd name="connsiteY4" fmla="*/ 0 h 504056"/>
              <a:gd name="connsiteX0" fmla="*/ 4760 w 8081960"/>
              <a:gd name="connsiteY0" fmla="*/ 0 h 504056"/>
              <a:gd name="connsiteX1" fmla="*/ 8081960 w 8081960"/>
              <a:gd name="connsiteY1" fmla="*/ 0 h 504056"/>
              <a:gd name="connsiteX2" fmla="*/ 8081960 w 8081960"/>
              <a:gd name="connsiteY2" fmla="*/ 504056 h 504056"/>
              <a:gd name="connsiteX3" fmla="*/ 4760 w 8081960"/>
              <a:gd name="connsiteY3" fmla="*/ 504056 h 504056"/>
              <a:gd name="connsiteX4" fmla="*/ 0 w 8081960"/>
              <a:gd name="connsiteY4" fmla="*/ 252635 h 504056"/>
              <a:gd name="connsiteX5" fmla="*/ 4760 w 8081960"/>
              <a:gd name="connsiteY5" fmla="*/ 0 h 504056"/>
              <a:gd name="connsiteX0" fmla="*/ 9 w 8077209"/>
              <a:gd name="connsiteY0" fmla="*/ 0 h 504056"/>
              <a:gd name="connsiteX1" fmla="*/ 8077209 w 8077209"/>
              <a:gd name="connsiteY1" fmla="*/ 0 h 504056"/>
              <a:gd name="connsiteX2" fmla="*/ 8077209 w 8077209"/>
              <a:gd name="connsiteY2" fmla="*/ 504056 h 504056"/>
              <a:gd name="connsiteX3" fmla="*/ 9 w 8077209"/>
              <a:gd name="connsiteY3" fmla="*/ 504056 h 504056"/>
              <a:gd name="connsiteX4" fmla="*/ 209561 w 8077209"/>
              <a:gd name="connsiteY4" fmla="*/ 266922 h 504056"/>
              <a:gd name="connsiteX5" fmla="*/ 9 w 8077209"/>
              <a:gd name="connsiteY5" fmla="*/ 0 h 504056"/>
              <a:gd name="connsiteX0" fmla="*/ 9 w 8077209"/>
              <a:gd name="connsiteY0" fmla="*/ 0 h 504056"/>
              <a:gd name="connsiteX1" fmla="*/ 8077209 w 8077209"/>
              <a:gd name="connsiteY1" fmla="*/ 0 h 504056"/>
              <a:gd name="connsiteX2" fmla="*/ 8077209 w 8077209"/>
              <a:gd name="connsiteY2" fmla="*/ 504056 h 504056"/>
              <a:gd name="connsiteX3" fmla="*/ 9 w 8077209"/>
              <a:gd name="connsiteY3" fmla="*/ 504056 h 504056"/>
              <a:gd name="connsiteX4" fmla="*/ 209561 w 8077209"/>
              <a:gd name="connsiteY4" fmla="*/ 266922 h 504056"/>
              <a:gd name="connsiteX5" fmla="*/ 9 w 8077209"/>
              <a:gd name="connsiteY5" fmla="*/ 0 h 504056"/>
              <a:gd name="connsiteX0" fmla="*/ 0 w 8077200"/>
              <a:gd name="connsiteY0" fmla="*/ 0 h 504056"/>
              <a:gd name="connsiteX1" fmla="*/ 8077200 w 8077200"/>
              <a:gd name="connsiteY1" fmla="*/ 0 h 504056"/>
              <a:gd name="connsiteX2" fmla="*/ 8077200 w 8077200"/>
              <a:gd name="connsiteY2" fmla="*/ 504056 h 504056"/>
              <a:gd name="connsiteX3" fmla="*/ 0 w 8077200"/>
              <a:gd name="connsiteY3" fmla="*/ 504056 h 504056"/>
              <a:gd name="connsiteX4" fmla="*/ 209552 w 8077200"/>
              <a:gd name="connsiteY4" fmla="*/ 266922 h 504056"/>
              <a:gd name="connsiteX5" fmla="*/ 0 w 8077200"/>
              <a:gd name="connsiteY5" fmla="*/ 0 h 504056"/>
              <a:gd name="connsiteX0" fmla="*/ 0 w 8077200"/>
              <a:gd name="connsiteY0" fmla="*/ 0 h 504056"/>
              <a:gd name="connsiteX1" fmla="*/ 8077200 w 8077200"/>
              <a:gd name="connsiteY1" fmla="*/ 0 h 504056"/>
              <a:gd name="connsiteX2" fmla="*/ 8077200 w 8077200"/>
              <a:gd name="connsiteY2" fmla="*/ 504056 h 504056"/>
              <a:gd name="connsiteX3" fmla="*/ 0 w 8077200"/>
              <a:gd name="connsiteY3" fmla="*/ 504056 h 504056"/>
              <a:gd name="connsiteX4" fmla="*/ 209552 w 8077200"/>
              <a:gd name="connsiteY4" fmla="*/ 266922 h 504056"/>
              <a:gd name="connsiteX5" fmla="*/ 0 w 8077200"/>
              <a:gd name="connsiteY5" fmla="*/ 0 h 504056"/>
              <a:gd name="connsiteX0" fmla="*/ 0 w 8077200"/>
              <a:gd name="connsiteY0" fmla="*/ 0 h 504056"/>
              <a:gd name="connsiteX1" fmla="*/ 8077200 w 8077200"/>
              <a:gd name="connsiteY1" fmla="*/ 0 h 504056"/>
              <a:gd name="connsiteX2" fmla="*/ 8077200 w 8077200"/>
              <a:gd name="connsiteY2" fmla="*/ 504056 h 504056"/>
              <a:gd name="connsiteX3" fmla="*/ 0 w 8077200"/>
              <a:gd name="connsiteY3" fmla="*/ 504056 h 504056"/>
              <a:gd name="connsiteX4" fmla="*/ 209552 w 8077200"/>
              <a:gd name="connsiteY4" fmla="*/ 266922 h 504056"/>
              <a:gd name="connsiteX5" fmla="*/ 0 w 8077200"/>
              <a:gd name="connsiteY5" fmla="*/ 0 h 504056"/>
              <a:gd name="connsiteX0" fmla="*/ 0 w 8077200"/>
              <a:gd name="connsiteY0" fmla="*/ 0 h 504056"/>
              <a:gd name="connsiteX1" fmla="*/ 8077200 w 8077200"/>
              <a:gd name="connsiteY1" fmla="*/ 0 h 504056"/>
              <a:gd name="connsiteX2" fmla="*/ 8077200 w 8077200"/>
              <a:gd name="connsiteY2" fmla="*/ 504056 h 504056"/>
              <a:gd name="connsiteX3" fmla="*/ 0 w 8077200"/>
              <a:gd name="connsiteY3" fmla="*/ 504056 h 504056"/>
              <a:gd name="connsiteX4" fmla="*/ 209552 w 8077200"/>
              <a:gd name="connsiteY4" fmla="*/ 266922 h 504056"/>
              <a:gd name="connsiteX5" fmla="*/ 0 w 8077200"/>
              <a:gd name="connsiteY5" fmla="*/ 0 h 504056"/>
              <a:gd name="connsiteX0" fmla="*/ 0 w 8077200"/>
              <a:gd name="connsiteY0" fmla="*/ 0 h 504056"/>
              <a:gd name="connsiteX1" fmla="*/ 8077200 w 8077200"/>
              <a:gd name="connsiteY1" fmla="*/ 0 h 504056"/>
              <a:gd name="connsiteX2" fmla="*/ 8077200 w 8077200"/>
              <a:gd name="connsiteY2" fmla="*/ 504056 h 504056"/>
              <a:gd name="connsiteX3" fmla="*/ 0 w 8077200"/>
              <a:gd name="connsiteY3" fmla="*/ 504056 h 504056"/>
              <a:gd name="connsiteX4" fmla="*/ 209552 w 8077200"/>
              <a:gd name="connsiteY4" fmla="*/ 266922 h 504056"/>
              <a:gd name="connsiteX5" fmla="*/ 0 w 8077200"/>
              <a:gd name="connsiteY5" fmla="*/ 0 h 504056"/>
              <a:gd name="connsiteX0" fmla="*/ 0 w 8077200"/>
              <a:gd name="connsiteY0" fmla="*/ 0 h 504056"/>
              <a:gd name="connsiteX1" fmla="*/ 8077200 w 8077200"/>
              <a:gd name="connsiteY1" fmla="*/ 0 h 504056"/>
              <a:gd name="connsiteX2" fmla="*/ 8077200 w 8077200"/>
              <a:gd name="connsiteY2" fmla="*/ 504056 h 504056"/>
              <a:gd name="connsiteX3" fmla="*/ 0 w 8077200"/>
              <a:gd name="connsiteY3" fmla="*/ 504056 h 504056"/>
              <a:gd name="connsiteX4" fmla="*/ 209552 w 8077200"/>
              <a:gd name="connsiteY4" fmla="*/ 266922 h 504056"/>
              <a:gd name="connsiteX5" fmla="*/ 0 w 8077200"/>
              <a:gd name="connsiteY5" fmla="*/ 0 h 504056"/>
              <a:gd name="connsiteX0" fmla="*/ 0 w 8077200"/>
              <a:gd name="connsiteY0" fmla="*/ 0 h 504056"/>
              <a:gd name="connsiteX1" fmla="*/ 8077200 w 8077200"/>
              <a:gd name="connsiteY1" fmla="*/ 0 h 504056"/>
              <a:gd name="connsiteX2" fmla="*/ 8077200 w 8077200"/>
              <a:gd name="connsiteY2" fmla="*/ 504056 h 504056"/>
              <a:gd name="connsiteX3" fmla="*/ 0 w 8077200"/>
              <a:gd name="connsiteY3" fmla="*/ 504056 h 504056"/>
              <a:gd name="connsiteX4" fmla="*/ 209552 w 8077200"/>
              <a:gd name="connsiteY4" fmla="*/ 266922 h 504056"/>
              <a:gd name="connsiteX5" fmla="*/ 0 w 8077200"/>
              <a:gd name="connsiteY5" fmla="*/ 0 h 504056"/>
              <a:gd name="connsiteX0" fmla="*/ 0 w 8077201"/>
              <a:gd name="connsiteY0" fmla="*/ 0 h 504056"/>
              <a:gd name="connsiteX1" fmla="*/ 8077200 w 8077201"/>
              <a:gd name="connsiteY1" fmla="*/ 0 h 504056"/>
              <a:gd name="connsiteX2" fmla="*/ 8077201 w 8077201"/>
              <a:gd name="connsiteY2" fmla="*/ 262160 h 504056"/>
              <a:gd name="connsiteX3" fmla="*/ 8077200 w 8077201"/>
              <a:gd name="connsiteY3" fmla="*/ 504056 h 504056"/>
              <a:gd name="connsiteX4" fmla="*/ 0 w 8077201"/>
              <a:gd name="connsiteY4" fmla="*/ 504056 h 504056"/>
              <a:gd name="connsiteX5" fmla="*/ 209552 w 8077201"/>
              <a:gd name="connsiteY5" fmla="*/ 266922 h 504056"/>
              <a:gd name="connsiteX6" fmla="*/ 0 w 8077201"/>
              <a:gd name="connsiteY6" fmla="*/ 0 h 504056"/>
              <a:gd name="connsiteX0" fmla="*/ 0 w 8077200"/>
              <a:gd name="connsiteY0" fmla="*/ 0 h 504056"/>
              <a:gd name="connsiteX1" fmla="*/ 8077200 w 8077200"/>
              <a:gd name="connsiteY1" fmla="*/ 0 h 504056"/>
              <a:gd name="connsiteX2" fmla="*/ 7881938 w 8077200"/>
              <a:gd name="connsiteY2" fmla="*/ 281210 h 504056"/>
              <a:gd name="connsiteX3" fmla="*/ 8077200 w 8077200"/>
              <a:gd name="connsiteY3" fmla="*/ 504056 h 504056"/>
              <a:gd name="connsiteX4" fmla="*/ 0 w 8077200"/>
              <a:gd name="connsiteY4" fmla="*/ 504056 h 504056"/>
              <a:gd name="connsiteX5" fmla="*/ 209552 w 8077200"/>
              <a:gd name="connsiteY5" fmla="*/ 266922 h 504056"/>
              <a:gd name="connsiteX6" fmla="*/ 0 w 8077200"/>
              <a:gd name="connsiteY6" fmla="*/ 0 h 504056"/>
              <a:gd name="connsiteX0" fmla="*/ 0 w 8077200"/>
              <a:gd name="connsiteY0" fmla="*/ 0 h 504056"/>
              <a:gd name="connsiteX1" fmla="*/ 8077200 w 8077200"/>
              <a:gd name="connsiteY1" fmla="*/ 0 h 504056"/>
              <a:gd name="connsiteX2" fmla="*/ 7881938 w 8077200"/>
              <a:gd name="connsiteY2" fmla="*/ 281210 h 504056"/>
              <a:gd name="connsiteX3" fmla="*/ 8077200 w 8077200"/>
              <a:gd name="connsiteY3" fmla="*/ 504056 h 504056"/>
              <a:gd name="connsiteX4" fmla="*/ 0 w 8077200"/>
              <a:gd name="connsiteY4" fmla="*/ 504056 h 504056"/>
              <a:gd name="connsiteX5" fmla="*/ 209552 w 8077200"/>
              <a:gd name="connsiteY5" fmla="*/ 266922 h 504056"/>
              <a:gd name="connsiteX6" fmla="*/ 0 w 8077200"/>
              <a:gd name="connsiteY6" fmla="*/ 0 h 504056"/>
              <a:gd name="connsiteX0" fmla="*/ 0 w 8077200"/>
              <a:gd name="connsiteY0" fmla="*/ 0 h 504056"/>
              <a:gd name="connsiteX1" fmla="*/ 8077200 w 8077200"/>
              <a:gd name="connsiteY1" fmla="*/ 0 h 504056"/>
              <a:gd name="connsiteX2" fmla="*/ 7881938 w 8077200"/>
              <a:gd name="connsiteY2" fmla="*/ 281210 h 504056"/>
              <a:gd name="connsiteX3" fmla="*/ 8077200 w 8077200"/>
              <a:gd name="connsiteY3" fmla="*/ 504056 h 504056"/>
              <a:gd name="connsiteX4" fmla="*/ 0 w 8077200"/>
              <a:gd name="connsiteY4" fmla="*/ 504056 h 504056"/>
              <a:gd name="connsiteX5" fmla="*/ 209552 w 8077200"/>
              <a:gd name="connsiteY5" fmla="*/ 266922 h 504056"/>
              <a:gd name="connsiteX6" fmla="*/ 0 w 8077200"/>
              <a:gd name="connsiteY6" fmla="*/ 0 h 504056"/>
              <a:gd name="connsiteX0" fmla="*/ 0 w 8077200"/>
              <a:gd name="connsiteY0" fmla="*/ 0 h 504056"/>
              <a:gd name="connsiteX1" fmla="*/ 8077200 w 8077200"/>
              <a:gd name="connsiteY1" fmla="*/ 0 h 504056"/>
              <a:gd name="connsiteX2" fmla="*/ 7881938 w 8077200"/>
              <a:gd name="connsiteY2" fmla="*/ 281210 h 504056"/>
              <a:gd name="connsiteX3" fmla="*/ 8077200 w 8077200"/>
              <a:gd name="connsiteY3" fmla="*/ 504056 h 504056"/>
              <a:gd name="connsiteX4" fmla="*/ 0 w 8077200"/>
              <a:gd name="connsiteY4" fmla="*/ 504056 h 504056"/>
              <a:gd name="connsiteX5" fmla="*/ 209552 w 8077200"/>
              <a:gd name="connsiteY5" fmla="*/ 266922 h 504056"/>
              <a:gd name="connsiteX6" fmla="*/ 0 w 8077200"/>
              <a:gd name="connsiteY6" fmla="*/ 0 h 504056"/>
              <a:gd name="connsiteX0" fmla="*/ 0 w 8077200"/>
              <a:gd name="connsiteY0" fmla="*/ 0 h 504056"/>
              <a:gd name="connsiteX1" fmla="*/ 8077200 w 8077200"/>
              <a:gd name="connsiteY1" fmla="*/ 0 h 504056"/>
              <a:gd name="connsiteX2" fmla="*/ 7881938 w 8077200"/>
              <a:gd name="connsiteY2" fmla="*/ 281210 h 504056"/>
              <a:gd name="connsiteX3" fmla="*/ 8077200 w 8077200"/>
              <a:gd name="connsiteY3" fmla="*/ 504056 h 504056"/>
              <a:gd name="connsiteX4" fmla="*/ 0 w 8077200"/>
              <a:gd name="connsiteY4" fmla="*/ 504056 h 504056"/>
              <a:gd name="connsiteX5" fmla="*/ 209552 w 8077200"/>
              <a:gd name="connsiteY5" fmla="*/ 266922 h 504056"/>
              <a:gd name="connsiteX6" fmla="*/ 0 w 8077200"/>
              <a:gd name="connsiteY6" fmla="*/ 0 h 504056"/>
              <a:gd name="connsiteX0" fmla="*/ 0 w 8077200"/>
              <a:gd name="connsiteY0" fmla="*/ 0 h 504056"/>
              <a:gd name="connsiteX1" fmla="*/ 8077200 w 8077200"/>
              <a:gd name="connsiteY1" fmla="*/ 0 h 504056"/>
              <a:gd name="connsiteX2" fmla="*/ 7881938 w 8077200"/>
              <a:gd name="connsiteY2" fmla="*/ 266923 h 504056"/>
              <a:gd name="connsiteX3" fmla="*/ 8077200 w 8077200"/>
              <a:gd name="connsiteY3" fmla="*/ 504056 h 504056"/>
              <a:gd name="connsiteX4" fmla="*/ 0 w 8077200"/>
              <a:gd name="connsiteY4" fmla="*/ 504056 h 504056"/>
              <a:gd name="connsiteX5" fmla="*/ 209552 w 8077200"/>
              <a:gd name="connsiteY5" fmla="*/ 266922 h 504056"/>
              <a:gd name="connsiteX6" fmla="*/ 0 w 8077200"/>
              <a:gd name="connsiteY6" fmla="*/ 0 h 504056"/>
              <a:gd name="connsiteX0" fmla="*/ 0 w 8077200"/>
              <a:gd name="connsiteY0" fmla="*/ 0 h 504056"/>
              <a:gd name="connsiteX1" fmla="*/ 8077200 w 8077200"/>
              <a:gd name="connsiteY1" fmla="*/ 0 h 504056"/>
              <a:gd name="connsiteX2" fmla="*/ 7881938 w 8077200"/>
              <a:gd name="connsiteY2" fmla="*/ 266923 h 504056"/>
              <a:gd name="connsiteX3" fmla="*/ 8077200 w 8077200"/>
              <a:gd name="connsiteY3" fmla="*/ 504056 h 504056"/>
              <a:gd name="connsiteX4" fmla="*/ 0 w 8077200"/>
              <a:gd name="connsiteY4" fmla="*/ 504056 h 504056"/>
              <a:gd name="connsiteX5" fmla="*/ 209552 w 8077200"/>
              <a:gd name="connsiteY5" fmla="*/ 266922 h 504056"/>
              <a:gd name="connsiteX6" fmla="*/ 0 w 8077200"/>
              <a:gd name="connsiteY6" fmla="*/ 0 h 504056"/>
              <a:gd name="connsiteX0" fmla="*/ 0 w 8077200"/>
              <a:gd name="connsiteY0" fmla="*/ 0 h 504056"/>
              <a:gd name="connsiteX1" fmla="*/ 8077200 w 8077200"/>
              <a:gd name="connsiteY1" fmla="*/ 0 h 504056"/>
              <a:gd name="connsiteX2" fmla="*/ 7877176 w 8077200"/>
              <a:gd name="connsiteY2" fmla="*/ 262160 h 504056"/>
              <a:gd name="connsiteX3" fmla="*/ 8077200 w 8077200"/>
              <a:gd name="connsiteY3" fmla="*/ 504056 h 504056"/>
              <a:gd name="connsiteX4" fmla="*/ 0 w 8077200"/>
              <a:gd name="connsiteY4" fmla="*/ 504056 h 504056"/>
              <a:gd name="connsiteX5" fmla="*/ 209552 w 8077200"/>
              <a:gd name="connsiteY5" fmla="*/ 266922 h 504056"/>
              <a:gd name="connsiteX6" fmla="*/ 0 w 8077200"/>
              <a:gd name="connsiteY6" fmla="*/ 0 h 504056"/>
              <a:gd name="connsiteX0" fmla="*/ 0 w 8077200"/>
              <a:gd name="connsiteY0" fmla="*/ 0 h 504056"/>
              <a:gd name="connsiteX1" fmla="*/ 8077200 w 8077200"/>
              <a:gd name="connsiteY1" fmla="*/ 0 h 504056"/>
              <a:gd name="connsiteX2" fmla="*/ 7877176 w 8077200"/>
              <a:gd name="connsiteY2" fmla="*/ 262160 h 504056"/>
              <a:gd name="connsiteX3" fmla="*/ 8072437 w 8077200"/>
              <a:gd name="connsiteY3" fmla="*/ 504056 h 504056"/>
              <a:gd name="connsiteX4" fmla="*/ 0 w 8077200"/>
              <a:gd name="connsiteY4" fmla="*/ 504056 h 504056"/>
              <a:gd name="connsiteX5" fmla="*/ 209552 w 8077200"/>
              <a:gd name="connsiteY5" fmla="*/ 266922 h 504056"/>
              <a:gd name="connsiteX6" fmla="*/ 0 w 8077200"/>
              <a:gd name="connsiteY6" fmla="*/ 0 h 504056"/>
              <a:gd name="connsiteX0" fmla="*/ 0 w 8077200"/>
              <a:gd name="connsiteY0" fmla="*/ 0 h 504056"/>
              <a:gd name="connsiteX1" fmla="*/ 8077200 w 8077200"/>
              <a:gd name="connsiteY1" fmla="*/ 0 h 504056"/>
              <a:gd name="connsiteX2" fmla="*/ 7877176 w 8077200"/>
              <a:gd name="connsiteY2" fmla="*/ 266922 h 504056"/>
              <a:gd name="connsiteX3" fmla="*/ 8072437 w 8077200"/>
              <a:gd name="connsiteY3" fmla="*/ 504056 h 504056"/>
              <a:gd name="connsiteX4" fmla="*/ 0 w 8077200"/>
              <a:gd name="connsiteY4" fmla="*/ 504056 h 504056"/>
              <a:gd name="connsiteX5" fmla="*/ 209552 w 8077200"/>
              <a:gd name="connsiteY5" fmla="*/ 266922 h 504056"/>
              <a:gd name="connsiteX6" fmla="*/ 0 w 807720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0" h="504056">
                <a:moveTo>
                  <a:pt x="0" y="0"/>
                </a:moveTo>
                <a:lnTo>
                  <a:pt x="8077200" y="0"/>
                </a:lnTo>
                <a:cubicBezTo>
                  <a:pt x="8029575" y="87387"/>
                  <a:pt x="7910514" y="212872"/>
                  <a:pt x="7877176" y="266922"/>
                </a:cubicBezTo>
                <a:cubicBezTo>
                  <a:pt x="7910514" y="318979"/>
                  <a:pt x="8029575" y="447237"/>
                  <a:pt x="8072437" y="504056"/>
                </a:cubicBezTo>
                <a:lnTo>
                  <a:pt x="0" y="504056"/>
                </a:lnTo>
                <a:cubicBezTo>
                  <a:pt x="55563" y="434537"/>
                  <a:pt x="173039" y="307867"/>
                  <a:pt x="209552" y="266922"/>
                </a:cubicBezTo>
                <a:cubicBezTo>
                  <a:pt x="173039" y="206522"/>
                  <a:pt x="65088" y="88974"/>
                  <a:pt x="0" y="0"/>
                </a:cubicBezTo>
                <a:close/>
              </a:path>
            </a:pathLst>
          </a:custGeom>
          <a:solidFill>
            <a:schemeClr val="accent3"/>
          </a:solidFill>
        </p:spPr>
        <p:txBody>
          <a:bodyPr anchor="ctr">
            <a:noAutofit/>
          </a:bodyPr>
          <a:lstStyle>
            <a:lvl1pPr marL="0" indent="0" algn="ctr" rtl="0" eaLnBrk="0" fontAlgn="base" hangingPunct="0">
              <a:spcBef>
                <a:spcPts val="1200"/>
              </a:spcBef>
              <a:spcAft>
                <a:spcPts val="600"/>
              </a:spcAft>
              <a:buClr>
                <a:schemeClr val="accent4"/>
              </a:buClr>
              <a:buFont typeface="Wingdings" pitchFamily="2" charset="2"/>
              <a:buNone/>
              <a:defRPr lang="en-US" sz="1400" kern="1200" dirty="0" smtClean="0">
                <a:solidFill>
                  <a:schemeClr val="bg1"/>
                </a:solidFill>
                <a:latin typeface="+mn-lt"/>
                <a:ea typeface="+mn-ea"/>
                <a:cs typeface="+mn-cs"/>
              </a:defRPr>
            </a:lvl1pPr>
            <a:lvl2pPr marL="361950" indent="0" algn="l" rtl="0" eaLnBrk="0" fontAlgn="base" hangingPunct="0">
              <a:spcBef>
                <a:spcPts val="1200"/>
              </a:spcBef>
              <a:spcAft>
                <a:spcPts val="600"/>
              </a:spcAft>
              <a:buClr>
                <a:schemeClr val="tx1">
                  <a:lumMod val="50000"/>
                  <a:lumOff val="50000"/>
                </a:schemeClr>
              </a:buClr>
              <a:buNone/>
              <a:defRPr lang="en-US" sz="2000" kern="1200" dirty="0" smtClean="0">
                <a:solidFill>
                  <a:schemeClr val="tx1">
                    <a:lumMod val="85000"/>
                    <a:lumOff val="15000"/>
                  </a:schemeClr>
                </a:solidFill>
                <a:latin typeface="Lato Light" panose="020F0302020204030203" pitchFamily="34" charset="0"/>
                <a:ea typeface="+mn-ea"/>
                <a:cs typeface="+mn-cs"/>
              </a:defRPr>
            </a:lvl2pPr>
            <a:lvl3pPr marL="714375" indent="0" algn="l" rtl="0" eaLnBrk="0" fontAlgn="base" hangingPunct="0">
              <a:spcBef>
                <a:spcPts val="1200"/>
              </a:spcBef>
              <a:spcAft>
                <a:spcPts val="600"/>
              </a:spcAft>
              <a:buClr>
                <a:schemeClr val="accent3"/>
              </a:buClr>
              <a:buFont typeface="Wingdings" pitchFamily="2" charset="2"/>
              <a:buNone/>
              <a:defRPr lang="en-US" sz="2000" kern="1200" dirty="0" smtClean="0">
                <a:solidFill>
                  <a:schemeClr val="tx1">
                    <a:lumMod val="85000"/>
                    <a:lumOff val="15000"/>
                  </a:schemeClr>
                </a:solidFill>
                <a:latin typeface="Lato Light" panose="020F0302020204030203" pitchFamily="34" charset="0"/>
                <a:ea typeface="+mn-ea"/>
                <a:cs typeface="+mn-cs"/>
              </a:defRPr>
            </a:lvl3pPr>
            <a:lvl4pPr marL="1076325" indent="0" algn="l" rtl="0" eaLnBrk="0" fontAlgn="base" hangingPunct="0">
              <a:spcBef>
                <a:spcPts val="1200"/>
              </a:spcBef>
              <a:spcAft>
                <a:spcPts val="600"/>
              </a:spcAft>
              <a:buClr>
                <a:schemeClr val="bg1">
                  <a:lumMod val="65000"/>
                </a:schemeClr>
              </a:buClr>
              <a:buNone/>
              <a:defRPr lang="en-US" sz="2000" kern="1200" dirty="0" smtClean="0">
                <a:solidFill>
                  <a:schemeClr val="tx1">
                    <a:lumMod val="85000"/>
                    <a:lumOff val="15000"/>
                  </a:schemeClr>
                </a:solidFill>
                <a:latin typeface="Lato Light" panose="020F0302020204030203" pitchFamily="34" charset="0"/>
                <a:ea typeface="+mn-ea"/>
                <a:cs typeface="+mn-cs"/>
              </a:defRPr>
            </a:lvl4pPr>
            <a:lvl5pPr marL="1438275" indent="0" algn="l" rtl="0" eaLnBrk="0" fontAlgn="base" hangingPunct="0">
              <a:spcBef>
                <a:spcPts val="1200"/>
              </a:spcBef>
              <a:spcAft>
                <a:spcPts val="600"/>
              </a:spcAft>
              <a:buFont typeface="Wingdings" pitchFamily="2" charset="2"/>
              <a:buNone/>
              <a:defRPr lang="en-US" sz="2000" kern="1200" dirty="0">
                <a:solidFill>
                  <a:schemeClr val="tx1">
                    <a:lumMod val="85000"/>
                    <a:lumOff val="15000"/>
                  </a:schemeClr>
                </a:solidFill>
                <a:latin typeface="Lato Light" panose="020F0302020204030203" pitchFamily="34" charset="0"/>
                <a:ea typeface="+mn-ea"/>
                <a:cs typeface="+mn-cs"/>
              </a:defRPr>
            </a:lvl5pPr>
          </a:lstStyle>
          <a:p>
            <a:pPr lvl="0"/>
            <a:r>
              <a:rPr lang="en-US" smtClean="0"/>
              <a:t>Click to edit Master text styles</a:t>
            </a:r>
          </a:p>
        </p:txBody>
      </p:sp>
      <p:sp>
        <p:nvSpPr>
          <p:cNvPr id="21" name="Rectangle 20"/>
          <p:cNvSpPr/>
          <p:nvPr userDrawn="1"/>
        </p:nvSpPr>
        <p:spPr>
          <a:xfrm>
            <a:off x="0" y="6454938"/>
            <a:ext cx="8610599" cy="403062"/>
          </a:xfrm>
          <a:prstGeom prst="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b="31327"/>
          <a:stretch/>
        </p:blipFill>
        <p:spPr>
          <a:xfrm>
            <a:off x="59638" y="6470858"/>
            <a:ext cx="1884305" cy="323499"/>
          </a:xfrm>
          <a:prstGeom prst="rect">
            <a:avLst/>
          </a:prstGeom>
        </p:spPr>
      </p:pic>
      <p:sp>
        <p:nvSpPr>
          <p:cNvPr id="23" name="Rectangle 22"/>
          <p:cNvSpPr/>
          <p:nvPr userDrawn="1"/>
        </p:nvSpPr>
        <p:spPr>
          <a:xfrm>
            <a:off x="8610600" y="6454938"/>
            <a:ext cx="533400" cy="403062"/>
          </a:xfrm>
          <a:prstGeom prst="rect">
            <a:avLst/>
          </a:prstGeom>
          <a:solidFill>
            <a:schemeClr val="accent2"/>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13" name="Rectangle 2"/>
          <p:cNvSpPr>
            <a:spLocks noGrp="1" noChangeArrowheads="1"/>
          </p:cNvSpPr>
          <p:nvPr>
            <p:ph type="title"/>
          </p:nvPr>
        </p:nvSpPr>
        <p:spPr bwMode="auto">
          <a:xfrm>
            <a:off x="533399" y="381000"/>
            <a:ext cx="8077199" cy="484748"/>
          </a:xfrm>
          <a:prstGeom prst="rect">
            <a:avLst/>
          </a:prstGeom>
          <a:noFill/>
          <a:ln w="9525">
            <a:noFill/>
            <a:miter lim="800000"/>
            <a:headEnd/>
            <a:tailEnd/>
          </a:ln>
          <a:effectLst/>
        </p:spPr>
        <p:txBody>
          <a:bodyPr wrap="square" lIns="0">
            <a:spAutoFit/>
          </a:bodyPr>
          <a:lstStyle>
            <a:lvl1pPr algn="l" rtl="0" eaLnBrk="0" fontAlgn="base" hangingPunct="0">
              <a:lnSpc>
                <a:spcPct val="85000"/>
              </a:lnSpc>
              <a:spcBef>
                <a:spcPct val="0"/>
              </a:spcBef>
              <a:spcAft>
                <a:spcPct val="0"/>
              </a:spcAft>
              <a:defRPr lang="en-US" sz="3000" b="0" kern="1200" dirty="0" smtClean="0">
                <a:solidFill>
                  <a:schemeClr val="accent4"/>
                </a:solidFill>
                <a:latin typeface="Segoe UI" pitchFamily="34" charset="0"/>
                <a:ea typeface="ＭＳ Ｐゴシック" pitchFamily="34" charset="-128"/>
                <a:cs typeface="Segoe UI" pitchFamily="34" charset="0"/>
              </a:defRPr>
            </a:lvl1pPr>
          </a:lstStyle>
          <a:p>
            <a:pPr lvl="0" algn="l" rtl="0" eaLnBrk="0" fontAlgn="base" hangingPunct="0">
              <a:lnSpc>
                <a:spcPct val="85000"/>
              </a:lnSpc>
              <a:spcBef>
                <a:spcPct val="0"/>
              </a:spcBef>
              <a:spcAft>
                <a:spcPct val="0"/>
              </a:spcAft>
            </a:pPr>
            <a:r>
              <a:rPr lang="en-US" smtClean="0"/>
              <a:t>Click to edit Master title style</a:t>
            </a:r>
            <a:endParaRPr lang="en-US" dirty="0" smtClean="0"/>
          </a:p>
        </p:txBody>
      </p:sp>
      <p:sp>
        <p:nvSpPr>
          <p:cNvPr id="11" name="Text Placeholder 10"/>
          <p:cNvSpPr>
            <a:spLocks noGrp="1"/>
          </p:cNvSpPr>
          <p:nvPr>
            <p:ph type="body" sz="quarter" idx="11"/>
          </p:nvPr>
        </p:nvSpPr>
        <p:spPr>
          <a:xfrm>
            <a:off x="533400" y="1371600"/>
            <a:ext cx="8077200" cy="4289648"/>
          </a:xfrm>
          <a:prstGeom prst="rect">
            <a:avLst/>
          </a:prstGeom>
        </p:spPr>
        <p:txBody>
          <a:bodyPr>
            <a:noAutofit/>
          </a:bodyPr>
          <a:lstStyle>
            <a:lvl1pPr marL="265113" indent="-265113" algn="l" rtl="0" eaLnBrk="0" fontAlgn="base" hangingPunct="0">
              <a:spcBef>
                <a:spcPts val="1200"/>
              </a:spcBef>
              <a:spcAft>
                <a:spcPts val="600"/>
              </a:spcAft>
              <a:buClr>
                <a:schemeClr val="accent4"/>
              </a:buClr>
              <a:buFont typeface="Wingdings" pitchFamily="2" charset="2"/>
              <a:buChar char="§"/>
              <a:defRPr lang="en-US" sz="1400" kern="1200" dirty="0" smtClean="0">
                <a:solidFill>
                  <a:schemeClr val="tx1"/>
                </a:solidFill>
                <a:latin typeface="Lato Light" panose="020F0302020204030203" pitchFamily="34" charset="0"/>
                <a:ea typeface="+mn-ea"/>
                <a:cs typeface="+mn-cs"/>
              </a:defRPr>
            </a:lvl1pPr>
            <a:lvl2pPr marL="628650" indent="-266700" algn="l" rtl="0" eaLnBrk="0" fontAlgn="base" hangingPunct="0">
              <a:spcBef>
                <a:spcPts val="0"/>
              </a:spcBef>
              <a:spcAft>
                <a:spcPts val="600"/>
              </a:spcAft>
              <a:buClr>
                <a:schemeClr val="tx1">
                  <a:lumMod val="50000"/>
                  <a:lumOff val="50000"/>
                </a:schemeClr>
              </a:buClr>
              <a:defRPr lang="en-US" sz="1400" kern="1200" dirty="0" smtClean="0">
                <a:solidFill>
                  <a:schemeClr val="tx1"/>
                </a:solidFill>
                <a:latin typeface="Lato Light" panose="020F0302020204030203" pitchFamily="34" charset="0"/>
                <a:ea typeface="+mn-ea"/>
                <a:cs typeface="+mn-cs"/>
              </a:defRPr>
            </a:lvl2pPr>
            <a:lvl3pPr marL="990600" indent="-276225" algn="l" rtl="0" eaLnBrk="0" fontAlgn="base" hangingPunct="0">
              <a:spcBef>
                <a:spcPts val="0"/>
              </a:spcBef>
              <a:spcAft>
                <a:spcPts val="600"/>
              </a:spcAft>
              <a:buClr>
                <a:schemeClr val="accent3"/>
              </a:buClr>
              <a:buFont typeface="Wingdings" pitchFamily="2" charset="2"/>
              <a:buChar char="§"/>
              <a:defRPr lang="en-US" sz="1400" kern="1200" dirty="0" smtClean="0">
                <a:solidFill>
                  <a:schemeClr val="tx1"/>
                </a:solidFill>
                <a:latin typeface="Lato Light" panose="020F0302020204030203" pitchFamily="34" charset="0"/>
                <a:ea typeface="+mn-ea"/>
                <a:cs typeface="+mn-cs"/>
              </a:defRPr>
            </a:lvl3pPr>
            <a:lvl4pPr marL="1343025" indent="-266700" algn="l" rtl="0" eaLnBrk="0" fontAlgn="base" hangingPunct="0">
              <a:spcBef>
                <a:spcPts val="0"/>
              </a:spcBef>
              <a:spcAft>
                <a:spcPts val="600"/>
              </a:spcAft>
              <a:buClr>
                <a:schemeClr val="bg1">
                  <a:lumMod val="65000"/>
                </a:schemeClr>
              </a:buClr>
              <a:defRPr lang="en-US" sz="1400" kern="1200" dirty="0" smtClean="0">
                <a:solidFill>
                  <a:schemeClr val="tx1"/>
                </a:solidFill>
                <a:latin typeface="Lato Light" panose="020F0302020204030203" pitchFamily="34" charset="0"/>
                <a:ea typeface="+mn-ea"/>
                <a:cs typeface="+mn-cs"/>
              </a:defRPr>
            </a:lvl4pPr>
            <a:lvl5pPr marL="1704975" indent="-266700" algn="l" rtl="0" eaLnBrk="0" fontAlgn="base" hangingPunct="0">
              <a:spcBef>
                <a:spcPts val="0"/>
              </a:spcBef>
              <a:spcAft>
                <a:spcPts val="600"/>
              </a:spcAft>
              <a:buFont typeface="Wingdings" pitchFamily="2" charset="2"/>
              <a:buChar char="§"/>
              <a:defRPr lang="en-US" sz="1400" kern="1200" dirty="0">
                <a:solidFill>
                  <a:schemeClr val="tx1"/>
                </a:solidFill>
                <a:latin typeface="Lato Light" panose="020F0302020204030203"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Box 83"/>
          <p:cNvSpPr txBox="1">
            <a:spLocks noChangeArrowheads="1"/>
          </p:cNvSpPr>
          <p:nvPr userDrawn="1"/>
        </p:nvSpPr>
        <p:spPr bwMode="auto">
          <a:xfrm>
            <a:off x="2020143" y="6593052"/>
            <a:ext cx="1752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l"/>
            <a:r>
              <a:rPr lang="en-CA" sz="700" dirty="0">
                <a:solidFill>
                  <a:schemeClr val="bg1"/>
                </a:solidFill>
                <a:latin typeface="Segoe UI" pitchFamily="34" charset="0"/>
                <a:cs typeface="Segoe UI" pitchFamily="34" charset="0"/>
              </a:rPr>
              <a:t>©</a:t>
            </a:r>
            <a:r>
              <a:rPr lang="en-CA" sz="900" dirty="0">
                <a:solidFill>
                  <a:schemeClr val="bg1"/>
                </a:solidFill>
                <a:latin typeface="Segoe UI" pitchFamily="34" charset="0"/>
                <a:cs typeface="Segoe UI" pitchFamily="34" charset="0"/>
              </a:rPr>
              <a:t> </a:t>
            </a:r>
            <a:r>
              <a:rPr lang="en-CA" sz="750" dirty="0" smtClean="0">
                <a:solidFill>
                  <a:schemeClr val="bg1"/>
                </a:solidFill>
                <a:latin typeface="Segoe UI" pitchFamily="34" charset="0"/>
                <a:cs typeface="Segoe UI" pitchFamily="34" charset="0"/>
              </a:rPr>
              <a:t>2015 </a:t>
            </a:r>
            <a:r>
              <a:rPr lang="en-CA" sz="750" dirty="0">
                <a:solidFill>
                  <a:schemeClr val="bg1"/>
                </a:solidFill>
                <a:latin typeface="Segoe UI" pitchFamily="34" charset="0"/>
                <a:cs typeface="Segoe UI" pitchFamily="34" charset="0"/>
              </a:rPr>
              <a:t>All rights reserved</a:t>
            </a:r>
            <a:endParaRPr lang="en-US" sz="750" dirty="0">
              <a:solidFill>
                <a:schemeClr val="bg1"/>
              </a:solidFill>
              <a:latin typeface="Segoe UI" pitchFamily="34" charset="0"/>
              <a:cs typeface="Segoe UI" pitchFamily="34" charset="0"/>
            </a:endParaRPr>
          </a:p>
        </p:txBody>
      </p:sp>
      <p:sp>
        <p:nvSpPr>
          <p:cNvPr id="19" name="Rectangle 6"/>
          <p:cNvSpPr>
            <a:spLocks noGrp="1" noChangeArrowheads="1"/>
          </p:cNvSpPr>
          <p:nvPr>
            <p:ph type="sldNum" sz="quarter" idx="12"/>
          </p:nvPr>
        </p:nvSpPr>
        <p:spPr>
          <a:xfrm>
            <a:off x="8721137" y="6532747"/>
            <a:ext cx="312325" cy="261610"/>
          </a:xfrm>
          <a:prstGeom prst="rect">
            <a:avLst/>
          </a:prstGeom>
          <a:ln>
            <a:miter lim="800000"/>
            <a:headEnd/>
            <a:tailEnd/>
          </a:ln>
        </p:spPr>
        <p:txBody>
          <a:bodyPr wrap="square" lIns="0">
            <a:spAutoFit/>
          </a:bodyPr>
          <a:lstStyle>
            <a:lvl1pPr algn="ctr" rtl="0" eaLnBrk="0" fontAlgn="base" hangingPunct="0">
              <a:spcBef>
                <a:spcPct val="0"/>
              </a:spcBef>
              <a:spcAft>
                <a:spcPct val="0"/>
              </a:spcAft>
              <a:defRPr lang="en-US" sz="1100" kern="1200">
                <a:solidFill>
                  <a:schemeClr val="bg1"/>
                </a:solidFill>
                <a:latin typeface="+mj-lt"/>
                <a:ea typeface="ＭＳ Ｐゴシック" pitchFamily="34" charset="-128"/>
                <a:cs typeface="Segoe UI" pitchFamily="34" charset="0"/>
              </a:defRPr>
            </a:lvl1pPr>
          </a:lstStyle>
          <a:p>
            <a:pPr>
              <a:defRPr/>
            </a:pPr>
            <a:fld id="{B2A0CA4B-C042-4DCE-8053-C1007A53B47B}" type="slidenum">
              <a:rPr lang="en-CA" smtClean="0"/>
              <a:pPr>
                <a:defRPr/>
              </a:pPr>
              <a:t>‹#›</a:t>
            </a:fld>
            <a:endParaRPr lang="en-CA" dirty="0"/>
          </a:p>
        </p:txBody>
      </p:sp>
    </p:spTree>
    <p:extLst>
      <p:ext uri="{BB962C8B-B14F-4D97-AF65-F5344CB8AC3E}">
        <p14:creationId xmlns:p14="http://schemas.microsoft.com/office/powerpoint/2010/main" val="12812508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Subtitle/Text">
    <p:spTree>
      <p:nvGrpSpPr>
        <p:cNvPr id="1" name=""/>
        <p:cNvGrpSpPr/>
        <p:nvPr/>
      </p:nvGrpSpPr>
      <p:grpSpPr>
        <a:xfrm>
          <a:off x="0" y="0"/>
          <a:ext cx="0" cy="0"/>
          <a:chOff x="0" y="0"/>
          <a:chExt cx="0" cy="0"/>
        </a:xfrm>
      </p:grpSpPr>
      <p:sp>
        <p:nvSpPr>
          <p:cNvPr id="21" name="Rectangle 20"/>
          <p:cNvSpPr/>
          <p:nvPr userDrawn="1"/>
        </p:nvSpPr>
        <p:spPr>
          <a:xfrm>
            <a:off x="0" y="6454938"/>
            <a:ext cx="8610599" cy="403062"/>
          </a:xfrm>
          <a:prstGeom prst="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b="31327"/>
          <a:stretch/>
        </p:blipFill>
        <p:spPr>
          <a:xfrm>
            <a:off x="59638" y="6470858"/>
            <a:ext cx="1884305" cy="323499"/>
          </a:xfrm>
          <a:prstGeom prst="rect">
            <a:avLst/>
          </a:prstGeom>
        </p:spPr>
      </p:pic>
      <p:sp>
        <p:nvSpPr>
          <p:cNvPr id="23" name="Rectangle 22"/>
          <p:cNvSpPr/>
          <p:nvPr userDrawn="1"/>
        </p:nvSpPr>
        <p:spPr>
          <a:xfrm>
            <a:off x="8610600" y="6454938"/>
            <a:ext cx="533400" cy="403062"/>
          </a:xfrm>
          <a:prstGeom prst="rect">
            <a:avLst/>
          </a:prstGeom>
          <a:solidFill>
            <a:schemeClr val="accent2"/>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13" name="Rectangle 2"/>
          <p:cNvSpPr>
            <a:spLocks noGrp="1" noChangeArrowheads="1"/>
          </p:cNvSpPr>
          <p:nvPr>
            <p:ph type="title"/>
          </p:nvPr>
        </p:nvSpPr>
        <p:spPr bwMode="auto">
          <a:xfrm>
            <a:off x="533399" y="381000"/>
            <a:ext cx="8077199" cy="484748"/>
          </a:xfrm>
          <a:prstGeom prst="rect">
            <a:avLst/>
          </a:prstGeom>
          <a:noFill/>
          <a:ln w="9525">
            <a:noFill/>
            <a:miter lim="800000"/>
            <a:headEnd/>
            <a:tailEnd/>
          </a:ln>
          <a:effectLst/>
        </p:spPr>
        <p:txBody>
          <a:bodyPr wrap="square" lIns="0">
            <a:spAutoFit/>
          </a:bodyPr>
          <a:lstStyle>
            <a:lvl1pPr algn="l" rtl="0" eaLnBrk="0" fontAlgn="base" hangingPunct="0">
              <a:lnSpc>
                <a:spcPct val="85000"/>
              </a:lnSpc>
              <a:spcBef>
                <a:spcPct val="0"/>
              </a:spcBef>
              <a:spcAft>
                <a:spcPct val="0"/>
              </a:spcAft>
              <a:defRPr lang="en-US" sz="3000" b="0" kern="1200" dirty="0" smtClean="0">
                <a:solidFill>
                  <a:schemeClr val="accent4"/>
                </a:solidFill>
                <a:latin typeface="Segoe UI" pitchFamily="34" charset="0"/>
                <a:ea typeface="ＭＳ Ｐゴシック" pitchFamily="34" charset="-128"/>
                <a:cs typeface="Segoe UI" pitchFamily="34" charset="0"/>
              </a:defRPr>
            </a:lvl1pPr>
          </a:lstStyle>
          <a:p>
            <a:pPr lvl="0" algn="l" rtl="0" eaLnBrk="0" fontAlgn="base" hangingPunct="0">
              <a:lnSpc>
                <a:spcPct val="85000"/>
              </a:lnSpc>
              <a:spcBef>
                <a:spcPct val="0"/>
              </a:spcBef>
              <a:spcAft>
                <a:spcPct val="0"/>
              </a:spcAft>
            </a:pPr>
            <a:r>
              <a:rPr lang="en-US" smtClean="0"/>
              <a:t>Click to edit Master title style</a:t>
            </a:r>
            <a:endParaRPr lang="en-US" dirty="0" smtClean="0"/>
          </a:p>
        </p:txBody>
      </p:sp>
      <p:sp>
        <p:nvSpPr>
          <p:cNvPr id="11" name="Text Placeholder 10"/>
          <p:cNvSpPr>
            <a:spLocks noGrp="1"/>
          </p:cNvSpPr>
          <p:nvPr>
            <p:ph type="body" sz="quarter" idx="11"/>
          </p:nvPr>
        </p:nvSpPr>
        <p:spPr>
          <a:xfrm>
            <a:off x="533400" y="1916832"/>
            <a:ext cx="8077200" cy="4392488"/>
          </a:xfrm>
          <a:prstGeom prst="rect">
            <a:avLst/>
          </a:prstGeom>
        </p:spPr>
        <p:txBody>
          <a:bodyPr>
            <a:noAutofit/>
          </a:bodyPr>
          <a:lstStyle>
            <a:lvl1pPr marL="265113" indent="-265113" algn="l" rtl="0" eaLnBrk="0" fontAlgn="base" hangingPunct="0">
              <a:spcBef>
                <a:spcPts val="1200"/>
              </a:spcBef>
              <a:spcAft>
                <a:spcPts val="600"/>
              </a:spcAft>
              <a:buClr>
                <a:schemeClr val="accent4"/>
              </a:buClr>
              <a:buFont typeface="Wingdings" pitchFamily="2" charset="2"/>
              <a:buChar char="§"/>
              <a:defRPr lang="en-US" sz="1400" kern="1200" dirty="0" smtClean="0">
                <a:solidFill>
                  <a:schemeClr val="tx1"/>
                </a:solidFill>
                <a:latin typeface="Lato Light" panose="020F0302020204030203" pitchFamily="34" charset="0"/>
                <a:ea typeface="+mn-ea"/>
                <a:cs typeface="+mn-cs"/>
              </a:defRPr>
            </a:lvl1pPr>
            <a:lvl2pPr marL="628650" indent="-266700" algn="l" rtl="0" eaLnBrk="0" fontAlgn="base" hangingPunct="0">
              <a:spcBef>
                <a:spcPts val="0"/>
              </a:spcBef>
              <a:spcAft>
                <a:spcPts val="600"/>
              </a:spcAft>
              <a:buClr>
                <a:schemeClr val="tx1">
                  <a:lumMod val="50000"/>
                  <a:lumOff val="50000"/>
                </a:schemeClr>
              </a:buClr>
              <a:defRPr lang="en-US" sz="1400" kern="1200" dirty="0" smtClean="0">
                <a:solidFill>
                  <a:schemeClr val="tx1"/>
                </a:solidFill>
                <a:latin typeface="Lato Light" panose="020F0302020204030203" pitchFamily="34" charset="0"/>
                <a:ea typeface="+mn-ea"/>
                <a:cs typeface="+mn-cs"/>
              </a:defRPr>
            </a:lvl2pPr>
            <a:lvl3pPr marL="990600" indent="-276225" algn="l" rtl="0" eaLnBrk="0" fontAlgn="base" hangingPunct="0">
              <a:spcBef>
                <a:spcPts val="0"/>
              </a:spcBef>
              <a:spcAft>
                <a:spcPts val="600"/>
              </a:spcAft>
              <a:buClr>
                <a:schemeClr val="accent3"/>
              </a:buClr>
              <a:buFont typeface="Wingdings" pitchFamily="2" charset="2"/>
              <a:buChar char="§"/>
              <a:defRPr lang="en-US" sz="1400" kern="1200" dirty="0" smtClean="0">
                <a:solidFill>
                  <a:schemeClr val="tx1"/>
                </a:solidFill>
                <a:latin typeface="Lato Light" panose="020F0302020204030203" pitchFamily="34" charset="0"/>
                <a:ea typeface="+mn-ea"/>
                <a:cs typeface="+mn-cs"/>
              </a:defRPr>
            </a:lvl3pPr>
            <a:lvl4pPr marL="1343025" indent="-266700" algn="l" rtl="0" eaLnBrk="0" fontAlgn="base" hangingPunct="0">
              <a:spcBef>
                <a:spcPts val="0"/>
              </a:spcBef>
              <a:spcAft>
                <a:spcPts val="600"/>
              </a:spcAft>
              <a:buClr>
                <a:schemeClr val="bg1">
                  <a:lumMod val="65000"/>
                </a:schemeClr>
              </a:buClr>
              <a:defRPr lang="en-US" sz="1400" kern="1200" dirty="0" smtClean="0">
                <a:solidFill>
                  <a:schemeClr val="tx1"/>
                </a:solidFill>
                <a:latin typeface="Lato Light" panose="020F0302020204030203" pitchFamily="34" charset="0"/>
                <a:ea typeface="+mn-ea"/>
                <a:cs typeface="+mn-cs"/>
              </a:defRPr>
            </a:lvl4pPr>
            <a:lvl5pPr marL="1704975" indent="-266700" algn="l" rtl="0" eaLnBrk="0" fontAlgn="base" hangingPunct="0">
              <a:spcBef>
                <a:spcPts val="0"/>
              </a:spcBef>
              <a:spcAft>
                <a:spcPts val="600"/>
              </a:spcAft>
              <a:buFont typeface="Wingdings" pitchFamily="2" charset="2"/>
              <a:buChar char="§"/>
              <a:defRPr lang="en-US" sz="1400" kern="1200" dirty="0">
                <a:solidFill>
                  <a:schemeClr val="tx1"/>
                </a:solidFill>
                <a:latin typeface="Lato Light" panose="020F0302020204030203"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Box 83"/>
          <p:cNvSpPr txBox="1">
            <a:spLocks noChangeArrowheads="1"/>
          </p:cNvSpPr>
          <p:nvPr userDrawn="1"/>
        </p:nvSpPr>
        <p:spPr bwMode="auto">
          <a:xfrm>
            <a:off x="2020143" y="6593052"/>
            <a:ext cx="1752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l"/>
            <a:r>
              <a:rPr lang="en-CA" sz="700" dirty="0">
                <a:solidFill>
                  <a:schemeClr val="bg1"/>
                </a:solidFill>
                <a:latin typeface="Segoe UI" pitchFamily="34" charset="0"/>
                <a:cs typeface="Segoe UI" pitchFamily="34" charset="0"/>
              </a:rPr>
              <a:t>©</a:t>
            </a:r>
            <a:r>
              <a:rPr lang="en-CA" sz="900" dirty="0">
                <a:solidFill>
                  <a:schemeClr val="bg1"/>
                </a:solidFill>
                <a:latin typeface="Segoe UI" pitchFamily="34" charset="0"/>
                <a:cs typeface="Segoe UI" pitchFamily="34" charset="0"/>
              </a:rPr>
              <a:t> </a:t>
            </a:r>
            <a:r>
              <a:rPr lang="en-CA" sz="750" dirty="0" smtClean="0">
                <a:solidFill>
                  <a:schemeClr val="bg1"/>
                </a:solidFill>
                <a:latin typeface="Segoe UI" pitchFamily="34" charset="0"/>
                <a:cs typeface="Segoe UI" pitchFamily="34" charset="0"/>
              </a:rPr>
              <a:t>2015 </a:t>
            </a:r>
            <a:r>
              <a:rPr lang="en-CA" sz="750" dirty="0">
                <a:solidFill>
                  <a:schemeClr val="bg1"/>
                </a:solidFill>
                <a:latin typeface="Segoe UI" pitchFamily="34" charset="0"/>
                <a:cs typeface="Segoe UI" pitchFamily="34" charset="0"/>
              </a:rPr>
              <a:t>All rights reserved</a:t>
            </a:r>
            <a:endParaRPr lang="en-US" sz="750" dirty="0">
              <a:solidFill>
                <a:schemeClr val="bg1"/>
              </a:solidFill>
              <a:latin typeface="Segoe UI" pitchFamily="34" charset="0"/>
              <a:cs typeface="Segoe UI" pitchFamily="34" charset="0"/>
            </a:endParaRPr>
          </a:p>
        </p:txBody>
      </p:sp>
      <p:sp>
        <p:nvSpPr>
          <p:cNvPr id="19" name="Rectangle 6"/>
          <p:cNvSpPr>
            <a:spLocks noGrp="1" noChangeArrowheads="1"/>
          </p:cNvSpPr>
          <p:nvPr>
            <p:ph type="sldNum" sz="quarter" idx="12"/>
          </p:nvPr>
        </p:nvSpPr>
        <p:spPr>
          <a:xfrm>
            <a:off x="8721137" y="6532747"/>
            <a:ext cx="312325" cy="261610"/>
          </a:xfrm>
          <a:prstGeom prst="rect">
            <a:avLst/>
          </a:prstGeom>
          <a:ln>
            <a:miter lim="800000"/>
            <a:headEnd/>
            <a:tailEnd/>
          </a:ln>
        </p:spPr>
        <p:txBody>
          <a:bodyPr wrap="square" lIns="0">
            <a:spAutoFit/>
          </a:bodyPr>
          <a:lstStyle>
            <a:lvl1pPr algn="ctr" rtl="0" eaLnBrk="0" fontAlgn="base" hangingPunct="0">
              <a:spcBef>
                <a:spcPct val="0"/>
              </a:spcBef>
              <a:spcAft>
                <a:spcPct val="0"/>
              </a:spcAft>
              <a:defRPr lang="en-US" sz="1100" kern="1200">
                <a:solidFill>
                  <a:schemeClr val="bg1"/>
                </a:solidFill>
                <a:latin typeface="+mj-lt"/>
                <a:ea typeface="ＭＳ Ｐゴシック" pitchFamily="34" charset="-128"/>
                <a:cs typeface="Segoe UI" pitchFamily="34" charset="0"/>
              </a:defRPr>
            </a:lvl1pPr>
          </a:lstStyle>
          <a:p>
            <a:pPr>
              <a:defRPr/>
            </a:pPr>
            <a:fld id="{B2A0CA4B-C042-4DCE-8053-C1007A53B47B}" type="slidenum">
              <a:rPr lang="en-CA" smtClean="0"/>
              <a:pPr>
                <a:defRPr/>
              </a:pPr>
              <a:t>‹#›</a:t>
            </a:fld>
            <a:endParaRPr lang="en-CA" dirty="0"/>
          </a:p>
        </p:txBody>
      </p:sp>
      <p:sp>
        <p:nvSpPr>
          <p:cNvPr id="9" name="Text Placeholder 10"/>
          <p:cNvSpPr>
            <a:spLocks noGrp="1"/>
          </p:cNvSpPr>
          <p:nvPr>
            <p:ph type="body" sz="quarter" idx="13"/>
          </p:nvPr>
        </p:nvSpPr>
        <p:spPr>
          <a:xfrm>
            <a:off x="533398" y="1215743"/>
            <a:ext cx="8077200" cy="557073"/>
          </a:xfrm>
          <a:prstGeom prst="rect">
            <a:avLst/>
          </a:prstGeom>
        </p:spPr>
        <p:txBody>
          <a:bodyPr anchor="ctr">
            <a:noAutofit/>
          </a:bodyPr>
          <a:lstStyle>
            <a:lvl1pPr marL="0" indent="0" algn="l" rtl="0" eaLnBrk="0" fontAlgn="base" hangingPunct="0">
              <a:spcBef>
                <a:spcPts val="1200"/>
              </a:spcBef>
              <a:spcAft>
                <a:spcPts val="600"/>
              </a:spcAft>
              <a:buClr>
                <a:schemeClr val="accent4"/>
              </a:buClr>
              <a:buFont typeface="Wingdings" pitchFamily="2" charset="2"/>
              <a:buNone/>
              <a:defRPr lang="en-US" sz="1400" kern="1200" dirty="0" smtClean="0">
                <a:solidFill>
                  <a:schemeClr val="accent5"/>
                </a:solidFill>
                <a:latin typeface="Lato Light" panose="020F0302020204030203" pitchFamily="34" charset="0"/>
                <a:ea typeface="+mn-ea"/>
                <a:cs typeface="+mn-cs"/>
              </a:defRPr>
            </a:lvl1pPr>
            <a:lvl2pPr marL="361950" indent="0" algn="l" rtl="0" eaLnBrk="0" fontAlgn="base" hangingPunct="0">
              <a:spcBef>
                <a:spcPts val="1200"/>
              </a:spcBef>
              <a:spcAft>
                <a:spcPts val="600"/>
              </a:spcAft>
              <a:buClr>
                <a:schemeClr val="tx1">
                  <a:lumMod val="50000"/>
                  <a:lumOff val="50000"/>
                </a:schemeClr>
              </a:buClr>
              <a:buNone/>
              <a:defRPr lang="en-US" sz="2000" kern="1200" dirty="0" smtClean="0">
                <a:solidFill>
                  <a:schemeClr val="tx1">
                    <a:lumMod val="85000"/>
                    <a:lumOff val="15000"/>
                  </a:schemeClr>
                </a:solidFill>
                <a:latin typeface="Lato Light" panose="020F0302020204030203" pitchFamily="34" charset="0"/>
                <a:ea typeface="+mn-ea"/>
                <a:cs typeface="+mn-cs"/>
              </a:defRPr>
            </a:lvl2pPr>
            <a:lvl3pPr marL="714375" indent="0" algn="l" rtl="0" eaLnBrk="0" fontAlgn="base" hangingPunct="0">
              <a:spcBef>
                <a:spcPts val="1200"/>
              </a:spcBef>
              <a:spcAft>
                <a:spcPts val="600"/>
              </a:spcAft>
              <a:buClr>
                <a:schemeClr val="accent3"/>
              </a:buClr>
              <a:buFont typeface="Wingdings" pitchFamily="2" charset="2"/>
              <a:buNone/>
              <a:defRPr lang="en-US" sz="2000" kern="1200" dirty="0" smtClean="0">
                <a:solidFill>
                  <a:schemeClr val="tx1">
                    <a:lumMod val="85000"/>
                    <a:lumOff val="15000"/>
                  </a:schemeClr>
                </a:solidFill>
                <a:latin typeface="Lato Light" panose="020F0302020204030203" pitchFamily="34" charset="0"/>
                <a:ea typeface="+mn-ea"/>
                <a:cs typeface="+mn-cs"/>
              </a:defRPr>
            </a:lvl3pPr>
            <a:lvl4pPr marL="1076325" indent="0" algn="l" rtl="0" eaLnBrk="0" fontAlgn="base" hangingPunct="0">
              <a:spcBef>
                <a:spcPts val="1200"/>
              </a:spcBef>
              <a:spcAft>
                <a:spcPts val="600"/>
              </a:spcAft>
              <a:buClr>
                <a:schemeClr val="bg1">
                  <a:lumMod val="65000"/>
                </a:schemeClr>
              </a:buClr>
              <a:buNone/>
              <a:defRPr lang="en-US" sz="2000" kern="1200" dirty="0" smtClean="0">
                <a:solidFill>
                  <a:schemeClr val="tx1">
                    <a:lumMod val="85000"/>
                    <a:lumOff val="15000"/>
                  </a:schemeClr>
                </a:solidFill>
                <a:latin typeface="Lato Light" panose="020F0302020204030203" pitchFamily="34" charset="0"/>
                <a:ea typeface="+mn-ea"/>
                <a:cs typeface="+mn-cs"/>
              </a:defRPr>
            </a:lvl4pPr>
            <a:lvl5pPr marL="1438275" indent="0" algn="l" rtl="0" eaLnBrk="0" fontAlgn="base" hangingPunct="0">
              <a:spcBef>
                <a:spcPts val="1200"/>
              </a:spcBef>
              <a:spcAft>
                <a:spcPts val="600"/>
              </a:spcAft>
              <a:buFont typeface="Wingdings" pitchFamily="2" charset="2"/>
              <a:buNone/>
              <a:defRPr lang="en-US" sz="2000" kern="1200" dirty="0">
                <a:solidFill>
                  <a:schemeClr val="tx1">
                    <a:lumMod val="85000"/>
                    <a:lumOff val="15000"/>
                  </a:schemeClr>
                </a:solidFill>
                <a:latin typeface="Lato Light" panose="020F0302020204030203" pitchFamily="34" charset="0"/>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40805533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Subtitle/Text/Takeaway">
    <p:spTree>
      <p:nvGrpSpPr>
        <p:cNvPr id="1" name=""/>
        <p:cNvGrpSpPr/>
        <p:nvPr/>
      </p:nvGrpSpPr>
      <p:grpSpPr>
        <a:xfrm>
          <a:off x="0" y="0"/>
          <a:ext cx="0" cy="0"/>
          <a:chOff x="0" y="0"/>
          <a:chExt cx="0" cy="0"/>
        </a:xfrm>
      </p:grpSpPr>
      <p:sp>
        <p:nvSpPr>
          <p:cNvPr id="21" name="Rectangle 20"/>
          <p:cNvSpPr/>
          <p:nvPr userDrawn="1"/>
        </p:nvSpPr>
        <p:spPr>
          <a:xfrm>
            <a:off x="0" y="6454938"/>
            <a:ext cx="8610599" cy="403062"/>
          </a:xfrm>
          <a:prstGeom prst="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b="31327"/>
          <a:stretch/>
        </p:blipFill>
        <p:spPr>
          <a:xfrm>
            <a:off x="59638" y="6470858"/>
            <a:ext cx="1884305" cy="323499"/>
          </a:xfrm>
          <a:prstGeom prst="rect">
            <a:avLst/>
          </a:prstGeom>
        </p:spPr>
      </p:pic>
      <p:sp>
        <p:nvSpPr>
          <p:cNvPr id="23" name="Rectangle 22"/>
          <p:cNvSpPr/>
          <p:nvPr userDrawn="1"/>
        </p:nvSpPr>
        <p:spPr>
          <a:xfrm>
            <a:off x="8610600" y="6454938"/>
            <a:ext cx="533400" cy="403062"/>
          </a:xfrm>
          <a:prstGeom prst="rect">
            <a:avLst/>
          </a:prstGeom>
          <a:solidFill>
            <a:schemeClr val="accent2"/>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13" name="Rectangle 2"/>
          <p:cNvSpPr>
            <a:spLocks noGrp="1" noChangeArrowheads="1"/>
          </p:cNvSpPr>
          <p:nvPr>
            <p:ph type="title"/>
          </p:nvPr>
        </p:nvSpPr>
        <p:spPr bwMode="auto">
          <a:xfrm>
            <a:off x="533399" y="381000"/>
            <a:ext cx="8077199" cy="484748"/>
          </a:xfrm>
          <a:prstGeom prst="rect">
            <a:avLst/>
          </a:prstGeom>
          <a:noFill/>
          <a:ln w="9525">
            <a:noFill/>
            <a:miter lim="800000"/>
            <a:headEnd/>
            <a:tailEnd/>
          </a:ln>
          <a:effectLst/>
        </p:spPr>
        <p:txBody>
          <a:bodyPr wrap="square" lIns="0">
            <a:spAutoFit/>
          </a:bodyPr>
          <a:lstStyle>
            <a:lvl1pPr algn="l" rtl="0" eaLnBrk="0" fontAlgn="base" hangingPunct="0">
              <a:lnSpc>
                <a:spcPct val="85000"/>
              </a:lnSpc>
              <a:spcBef>
                <a:spcPct val="0"/>
              </a:spcBef>
              <a:spcAft>
                <a:spcPct val="0"/>
              </a:spcAft>
              <a:defRPr lang="en-US" sz="3000" b="0" kern="1200" dirty="0" smtClean="0">
                <a:solidFill>
                  <a:schemeClr val="accent4"/>
                </a:solidFill>
                <a:latin typeface="Segoe UI" pitchFamily="34" charset="0"/>
                <a:ea typeface="ＭＳ Ｐゴシック" pitchFamily="34" charset="-128"/>
                <a:cs typeface="Segoe UI" pitchFamily="34" charset="0"/>
              </a:defRPr>
            </a:lvl1pPr>
          </a:lstStyle>
          <a:p>
            <a:pPr lvl="0" algn="l" rtl="0" eaLnBrk="0" fontAlgn="base" hangingPunct="0">
              <a:lnSpc>
                <a:spcPct val="85000"/>
              </a:lnSpc>
              <a:spcBef>
                <a:spcPct val="0"/>
              </a:spcBef>
              <a:spcAft>
                <a:spcPct val="0"/>
              </a:spcAft>
            </a:pPr>
            <a:r>
              <a:rPr lang="en-US" smtClean="0"/>
              <a:t>Click to edit Master title style</a:t>
            </a:r>
            <a:endParaRPr lang="en-US" dirty="0" smtClean="0"/>
          </a:p>
        </p:txBody>
      </p:sp>
      <p:sp>
        <p:nvSpPr>
          <p:cNvPr id="11" name="Text Placeholder 10"/>
          <p:cNvSpPr>
            <a:spLocks noGrp="1"/>
          </p:cNvSpPr>
          <p:nvPr>
            <p:ph type="body" sz="quarter" idx="11"/>
          </p:nvPr>
        </p:nvSpPr>
        <p:spPr>
          <a:xfrm>
            <a:off x="533400" y="1916832"/>
            <a:ext cx="8077200" cy="3744416"/>
          </a:xfrm>
          <a:prstGeom prst="rect">
            <a:avLst/>
          </a:prstGeom>
        </p:spPr>
        <p:txBody>
          <a:bodyPr>
            <a:noAutofit/>
          </a:bodyPr>
          <a:lstStyle>
            <a:lvl1pPr marL="265113" indent="-265113" algn="l" rtl="0" eaLnBrk="0" fontAlgn="base" hangingPunct="0">
              <a:spcBef>
                <a:spcPts val="1200"/>
              </a:spcBef>
              <a:spcAft>
                <a:spcPts val="600"/>
              </a:spcAft>
              <a:buClr>
                <a:schemeClr val="accent4"/>
              </a:buClr>
              <a:buFont typeface="Wingdings" pitchFamily="2" charset="2"/>
              <a:buChar char="§"/>
              <a:defRPr lang="en-US" sz="1400" kern="1200" dirty="0" smtClean="0">
                <a:solidFill>
                  <a:schemeClr val="tx1"/>
                </a:solidFill>
                <a:latin typeface="Lato Light" panose="020F0302020204030203" pitchFamily="34" charset="0"/>
                <a:ea typeface="+mn-ea"/>
                <a:cs typeface="+mn-cs"/>
              </a:defRPr>
            </a:lvl1pPr>
            <a:lvl2pPr marL="628650" indent="-266700" algn="l" rtl="0" eaLnBrk="0" fontAlgn="base" hangingPunct="0">
              <a:spcBef>
                <a:spcPts val="0"/>
              </a:spcBef>
              <a:spcAft>
                <a:spcPts val="600"/>
              </a:spcAft>
              <a:buClr>
                <a:schemeClr val="tx1">
                  <a:lumMod val="50000"/>
                  <a:lumOff val="50000"/>
                </a:schemeClr>
              </a:buClr>
              <a:defRPr lang="en-US" sz="1400" kern="1200" dirty="0" smtClean="0">
                <a:solidFill>
                  <a:schemeClr val="tx1"/>
                </a:solidFill>
                <a:latin typeface="Lato Light" panose="020F0302020204030203" pitchFamily="34" charset="0"/>
                <a:ea typeface="+mn-ea"/>
                <a:cs typeface="+mn-cs"/>
              </a:defRPr>
            </a:lvl2pPr>
            <a:lvl3pPr marL="990600" indent="-276225" algn="l" rtl="0" eaLnBrk="0" fontAlgn="base" hangingPunct="0">
              <a:spcBef>
                <a:spcPts val="0"/>
              </a:spcBef>
              <a:spcAft>
                <a:spcPts val="600"/>
              </a:spcAft>
              <a:buClr>
                <a:schemeClr val="accent3"/>
              </a:buClr>
              <a:buFont typeface="Wingdings" pitchFamily="2" charset="2"/>
              <a:buChar char="§"/>
              <a:defRPr lang="en-US" sz="1400" kern="1200" dirty="0" smtClean="0">
                <a:solidFill>
                  <a:schemeClr val="tx1"/>
                </a:solidFill>
                <a:latin typeface="Lato Light" panose="020F0302020204030203" pitchFamily="34" charset="0"/>
                <a:ea typeface="+mn-ea"/>
                <a:cs typeface="+mn-cs"/>
              </a:defRPr>
            </a:lvl3pPr>
            <a:lvl4pPr marL="1343025" indent="-266700" algn="l" rtl="0" eaLnBrk="0" fontAlgn="base" hangingPunct="0">
              <a:spcBef>
                <a:spcPts val="0"/>
              </a:spcBef>
              <a:spcAft>
                <a:spcPts val="600"/>
              </a:spcAft>
              <a:buClr>
                <a:schemeClr val="bg1">
                  <a:lumMod val="65000"/>
                </a:schemeClr>
              </a:buClr>
              <a:defRPr lang="en-US" sz="1400" kern="1200" dirty="0" smtClean="0">
                <a:solidFill>
                  <a:schemeClr val="tx1"/>
                </a:solidFill>
                <a:latin typeface="Lato Light" panose="020F0302020204030203" pitchFamily="34" charset="0"/>
                <a:ea typeface="+mn-ea"/>
                <a:cs typeface="+mn-cs"/>
              </a:defRPr>
            </a:lvl4pPr>
            <a:lvl5pPr marL="1704975" indent="-266700" algn="l" rtl="0" eaLnBrk="0" fontAlgn="base" hangingPunct="0">
              <a:spcBef>
                <a:spcPts val="0"/>
              </a:spcBef>
              <a:spcAft>
                <a:spcPts val="600"/>
              </a:spcAft>
              <a:buFont typeface="Wingdings" pitchFamily="2" charset="2"/>
              <a:buChar char="§"/>
              <a:defRPr lang="en-US" sz="1400" kern="1200" dirty="0">
                <a:solidFill>
                  <a:schemeClr val="tx1"/>
                </a:solidFill>
                <a:latin typeface="Lato Light" panose="020F0302020204030203"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Box 83"/>
          <p:cNvSpPr txBox="1">
            <a:spLocks noChangeArrowheads="1"/>
          </p:cNvSpPr>
          <p:nvPr userDrawn="1"/>
        </p:nvSpPr>
        <p:spPr bwMode="auto">
          <a:xfrm>
            <a:off x="2020143" y="6593052"/>
            <a:ext cx="1752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l"/>
            <a:r>
              <a:rPr lang="en-CA" sz="700" dirty="0">
                <a:solidFill>
                  <a:schemeClr val="bg1"/>
                </a:solidFill>
                <a:latin typeface="Segoe UI" pitchFamily="34" charset="0"/>
                <a:cs typeface="Segoe UI" pitchFamily="34" charset="0"/>
              </a:rPr>
              <a:t>©</a:t>
            </a:r>
            <a:r>
              <a:rPr lang="en-CA" sz="900" dirty="0">
                <a:solidFill>
                  <a:schemeClr val="bg1"/>
                </a:solidFill>
                <a:latin typeface="Segoe UI" pitchFamily="34" charset="0"/>
                <a:cs typeface="Segoe UI" pitchFamily="34" charset="0"/>
              </a:rPr>
              <a:t> </a:t>
            </a:r>
            <a:r>
              <a:rPr lang="en-CA" sz="750" dirty="0" smtClean="0">
                <a:solidFill>
                  <a:schemeClr val="bg1"/>
                </a:solidFill>
                <a:latin typeface="Segoe UI" pitchFamily="34" charset="0"/>
                <a:cs typeface="Segoe UI" pitchFamily="34" charset="0"/>
              </a:rPr>
              <a:t>2015 </a:t>
            </a:r>
            <a:r>
              <a:rPr lang="en-CA" sz="750" dirty="0">
                <a:solidFill>
                  <a:schemeClr val="bg1"/>
                </a:solidFill>
                <a:latin typeface="Segoe UI" pitchFamily="34" charset="0"/>
                <a:cs typeface="Segoe UI" pitchFamily="34" charset="0"/>
              </a:rPr>
              <a:t>All rights reserved</a:t>
            </a:r>
            <a:endParaRPr lang="en-US" sz="750" dirty="0">
              <a:solidFill>
                <a:schemeClr val="bg1"/>
              </a:solidFill>
              <a:latin typeface="Segoe UI" pitchFamily="34" charset="0"/>
              <a:cs typeface="Segoe UI" pitchFamily="34" charset="0"/>
            </a:endParaRPr>
          </a:p>
        </p:txBody>
      </p:sp>
      <p:sp>
        <p:nvSpPr>
          <p:cNvPr id="19" name="Rectangle 6"/>
          <p:cNvSpPr>
            <a:spLocks noGrp="1" noChangeArrowheads="1"/>
          </p:cNvSpPr>
          <p:nvPr>
            <p:ph type="sldNum" sz="quarter" idx="12"/>
          </p:nvPr>
        </p:nvSpPr>
        <p:spPr>
          <a:xfrm>
            <a:off x="8721137" y="6532747"/>
            <a:ext cx="312325" cy="261610"/>
          </a:xfrm>
          <a:prstGeom prst="rect">
            <a:avLst/>
          </a:prstGeom>
          <a:ln>
            <a:miter lim="800000"/>
            <a:headEnd/>
            <a:tailEnd/>
          </a:ln>
        </p:spPr>
        <p:txBody>
          <a:bodyPr wrap="square" lIns="0">
            <a:spAutoFit/>
          </a:bodyPr>
          <a:lstStyle>
            <a:lvl1pPr algn="ctr" rtl="0" eaLnBrk="0" fontAlgn="base" hangingPunct="0">
              <a:spcBef>
                <a:spcPct val="0"/>
              </a:spcBef>
              <a:spcAft>
                <a:spcPct val="0"/>
              </a:spcAft>
              <a:defRPr lang="en-US" sz="1100" kern="1200">
                <a:solidFill>
                  <a:schemeClr val="bg1"/>
                </a:solidFill>
                <a:latin typeface="+mj-lt"/>
                <a:ea typeface="ＭＳ Ｐゴシック" pitchFamily="34" charset="-128"/>
                <a:cs typeface="Segoe UI" pitchFamily="34" charset="0"/>
              </a:defRPr>
            </a:lvl1pPr>
          </a:lstStyle>
          <a:p>
            <a:pPr>
              <a:defRPr/>
            </a:pPr>
            <a:fld id="{B2A0CA4B-C042-4DCE-8053-C1007A53B47B}" type="slidenum">
              <a:rPr lang="en-CA" smtClean="0"/>
              <a:pPr>
                <a:defRPr/>
              </a:pPr>
              <a:t>‹#›</a:t>
            </a:fld>
            <a:endParaRPr lang="en-CA" dirty="0"/>
          </a:p>
        </p:txBody>
      </p:sp>
      <p:sp>
        <p:nvSpPr>
          <p:cNvPr id="9" name="Text Placeholder 10"/>
          <p:cNvSpPr>
            <a:spLocks noGrp="1"/>
          </p:cNvSpPr>
          <p:nvPr>
            <p:ph type="body" sz="quarter" idx="13"/>
          </p:nvPr>
        </p:nvSpPr>
        <p:spPr>
          <a:xfrm>
            <a:off x="533398" y="1215743"/>
            <a:ext cx="8077200" cy="557073"/>
          </a:xfrm>
          <a:prstGeom prst="rect">
            <a:avLst/>
          </a:prstGeom>
        </p:spPr>
        <p:txBody>
          <a:bodyPr anchor="ctr">
            <a:noAutofit/>
          </a:bodyPr>
          <a:lstStyle>
            <a:lvl1pPr marL="0" indent="0" algn="l" rtl="0" eaLnBrk="0" fontAlgn="base" hangingPunct="0">
              <a:spcBef>
                <a:spcPts val="1200"/>
              </a:spcBef>
              <a:spcAft>
                <a:spcPts val="600"/>
              </a:spcAft>
              <a:buClr>
                <a:schemeClr val="accent4"/>
              </a:buClr>
              <a:buFont typeface="Wingdings" pitchFamily="2" charset="2"/>
              <a:buNone/>
              <a:defRPr lang="en-US" sz="1400" kern="1200" dirty="0" smtClean="0">
                <a:solidFill>
                  <a:schemeClr val="accent5"/>
                </a:solidFill>
                <a:latin typeface="Lato Light" panose="020F0302020204030203" pitchFamily="34" charset="0"/>
                <a:ea typeface="+mn-ea"/>
                <a:cs typeface="+mn-cs"/>
              </a:defRPr>
            </a:lvl1pPr>
            <a:lvl2pPr marL="361950" indent="0" algn="l" rtl="0" eaLnBrk="0" fontAlgn="base" hangingPunct="0">
              <a:spcBef>
                <a:spcPts val="1200"/>
              </a:spcBef>
              <a:spcAft>
                <a:spcPts val="600"/>
              </a:spcAft>
              <a:buClr>
                <a:schemeClr val="tx1">
                  <a:lumMod val="50000"/>
                  <a:lumOff val="50000"/>
                </a:schemeClr>
              </a:buClr>
              <a:buNone/>
              <a:defRPr lang="en-US" sz="2000" kern="1200" dirty="0" smtClean="0">
                <a:solidFill>
                  <a:schemeClr val="tx1">
                    <a:lumMod val="85000"/>
                    <a:lumOff val="15000"/>
                  </a:schemeClr>
                </a:solidFill>
                <a:latin typeface="Lato Light" panose="020F0302020204030203" pitchFamily="34" charset="0"/>
                <a:ea typeface="+mn-ea"/>
                <a:cs typeface="+mn-cs"/>
              </a:defRPr>
            </a:lvl2pPr>
            <a:lvl3pPr marL="714375" indent="0" algn="l" rtl="0" eaLnBrk="0" fontAlgn="base" hangingPunct="0">
              <a:spcBef>
                <a:spcPts val="1200"/>
              </a:spcBef>
              <a:spcAft>
                <a:spcPts val="600"/>
              </a:spcAft>
              <a:buClr>
                <a:schemeClr val="accent3"/>
              </a:buClr>
              <a:buFont typeface="Wingdings" pitchFamily="2" charset="2"/>
              <a:buNone/>
              <a:defRPr lang="en-US" sz="2000" kern="1200" dirty="0" smtClean="0">
                <a:solidFill>
                  <a:schemeClr val="tx1">
                    <a:lumMod val="85000"/>
                    <a:lumOff val="15000"/>
                  </a:schemeClr>
                </a:solidFill>
                <a:latin typeface="Lato Light" panose="020F0302020204030203" pitchFamily="34" charset="0"/>
                <a:ea typeface="+mn-ea"/>
                <a:cs typeface="+mn-cs"/>
              </a:defRPr>
            </a:lvl3pPr>
            <a:lvl4pPr marL="1076325" indent="0" algn="l" rtl="0" eaLnBrk="0" fontAlgn="base" hangingPunct="0">
              <a:spcBef>
                <a:spcPts val="1200"/>
              </a:spcBef>
              <a:spcAft>
                <a:spcPts val="600"/>
              </a:spcAft>
              <a:buClr>
                <a:schemeClr val="bg1">
                  <a:lumMod val="65000"/>
                </a:schemeClr>
              </a:buClr>
              <a:buNone/>
              <a:defRPr lang="en-US" sz="2000" kern="1200" dirty="0" smtClean="0">
                <a:solidFill>
                  <a:schemeClr val="tx1">
                    <a:lumMod val="85000"/>
                    <a:lumOff val="15000"/>
                  </a:schemeClr>
                </a:solidFill>
                <a:latin typeface="Lato Light" panose="020F0302020204030203" pitchFamily="34" charset="0"/>
                <a:ea typeface="+mn-ea"/>
                <a:cs typeface="+mn-cs"/>
              </a:defRPr>
            </a:lvl4pPr>
            <a:lvl5pPr marL="1438275" indent="0" algn="l" rtl="0" eaLnBrk="0" fontAlgn="base" hangingPunct="0">
              <a:spcBef>
                <a:spcPts val="1200"/>
              </a:spcBef>
              <a:spcAft>
                <a:spcPts val="600"/>
              </a:spcAft>
              <a:buFont typeface="Wingdings" pitchFamily="2" charset="2"/>
              <a:buNone/>
              <a:defRPr lang="en-US" sz="2000" kern="1200" dirty="0">
                <a:solidFill>
                  <a:schemeClr val="tx1">
                    <a:lumMod val="85000"/>
                    <a:lumOff val="15000"/>
                  </a:schemeClr>
                </a:solidFill>
                <a:latin typeface="Lato Light" panose="020F0302020204030203" pitchFamily="34" charset="0"/>
                <a:ea typeface="+mn-ea"/>
                <a:cs typeface="+mn-cs"/>
              </a:defRPr>
            </a:lvl5pPr>
          </a:lstStyle>
          <a:p>
            <a:pPr lvl="0"/>
            <a:r>
              <a:rPr lang="en-US" smtClean="0"/>
              <a:t>Click to edit Master text styles</a:t>
            </a:r>
          </a:p>
        </p:txBody>
      </p:sp>
      <p:sp>
        <p:nvSpPr>
          <p:cNvPr id="15" name="Text Placeholder 10"/>
          <p:cNvSpPr>
            <a:spLocks noGrp="1"/>
          </p:cNvSpPr>
          <p:nvPr>
            <p:ph type="body" sz="quarter" idx="16"/>
          </p:nvPr>
        </p:nvSpPr>
        <p:spPr>
          <a:xfrm>
            <a:off x="533399" y="5805265"/>
            <a:ext cx="8077200" cy="504056"/>
          </a:xfrm>
          <a:custGeom>
            <a:avLst/>
            <a:gdLst>
              <a:gd name="connsiteX0" fmla="*/ 0 w 8077200"/>
              <a:gd name="connsiteY0" fmla="*/ 0 h 504056"/>
              <a:gd name="connsiteX1" fmla="*/ 8077200 w 8077200"/>
              <a:gd name="connsiteY1" fmla="*/ 0 h 504056"/>
              <a:gd name="connsiteX2" fmla="*/ 8077200 w 8077200"/>
              <a:gd name="connsiteY2" fmla="*/ 504056 h 504056"/>
              <a:gd name="connsiteX3" fmla="*/ 0 w 8077200"/>
              <a:gd name="connsiteY3" fmla="*/ 504056 h 504056"/>
              <a:gd name="connsiteX4" fmla="*/ 0 w 8077200"/>
              <a:gd name="connsiteY4" fmla="*/ 0 h 504056"/>
              <a:gd name="connsiteX0" fmla="*/ 4760 w 8081960"/>
              <a:gd name="connsiteY0" fmla="*/ 0 h 504056"/>
              <a:gd name="connsiteX1" fmla="*/ 8081960 w 8081960"/>
              <a:gd name="connsiteY1" fmla="*/ 0 h 504056"/>
              <a:gd name="connsiteX2" fmla="*/ 8081960 w 8081960"/>
              <a:gd name="connsiteY2" fmla="*/ 504056 h 504056"/>
              <a:gd name="connsiteX3" fmla="*/ 4760 w 8081960"/>
              <a:gd name="connsiteY3" fmla="*/ 504056 h 504056"/>
              <a:gd name="connsiteX4" fmla="*/ 0 w 8081960"/>
              <a:gd name="connsiteY4" fmla="*/ 252635 h 504056"/>
              <a:gd name="connsiteX5" fmla="*/ 4760 w 8081960"/>
              <a:gd name="connsiteY5" fmla="*/ 0 h 504056"/>
              <a:gd name="connsiteX0" fmla="*/ 9 w 8077209"/>
              <a:gd name="connsiteY0" fmla="*/ 0 h 504056"/>
              <a:gd name="connsiteX1" fmla="*/ 8077209 w 8077209"/>
              <a:gd name="connsiteY1" fmla="*/ 0 h 504056"/>
              <a:gd name="connsiteX2" fmla="*/ 8077209 w 8077209"/>
              <a:gd name="connsiteY2" fmla="*/ 504056 h 504056"/>
              <a:gd name="connsiteX3" fmla="*/ 9 w 8077209"/>
              <a:gd name="connsiteY3" fmla="*/ 504056 h 504056"/>
              <a:gd name="connsiteX4" fmla="*/ 209561 w 8077209"/>
              <a:gd name="connsiteY4" fmla="*/ 266922 h 504056"/>
              <a:gd name="connsiteX5" fmla="*/ 9 w 8077209"/>
              <a:gd name="connsiteY5" fmla="*/ 0 h 504056"/>
              <a:gd name="connsiteX0" fmla="*/ 9 w 8077209"/>
              <a:gd name="connsiteY0" fmla="*/ 0 h 504056"/>
              <a:gd name="connsiteX1" fmla="*/ 8077209 w 8077209"/>
              <a:gd name="connsiteY1" fmla="*/ 0 h 504056"/>
              <a:gd name="connsiteX2" fmla="*/ 8077209 w 8077209"/>
              <a:gd name="connsiteY2" fmla="*/ 504056 h 504056"/>
              <a:gd name="connsiteX3" fmla="*/ 9 w 8077209"/>
              <a:gd name="connsiteY3" fmla="*/ 504056 h 504056"/>
              <a:gd name="connsiteX4" fmla="*/ 209561 w 8077209"/>
              <a:gd name="connsiteY4" fmla="*/ 266922 h 504056"/>
              <a:gd name="connsiteX5" fmla="*/ 9 w 8077209"/>
              <a:gd name="connsiteY5" fmla="*/ 0 h 504056"/>
              <a:gd name="connsiteX0" fmla="*/ 0 w 8077200"/>
              <a:gd name="connsiteY0" fmla="*/ 0 h 504056"/>
              <a:gd name="connsiteX1" fmla="*/ 8077200 w 8077200"/>
              <a:gd name="connsiteY1" fmla="*/ 0 h 504056"/>
              <a:gd name="connsiteX2" fmla="*/ 8077200 w 8077200"/>
              <a:gd name="connsiteY2" fmla="*/ 504056 h 504056"/>
              <a:gd name="connsiteX3" fmla="*/ 0 w 8077200"/>
              <a:gd name="connsiteY3" fmla="*/ 504056 h 504056"/>
              <a:gd name="connsiteX4" fmla="*/ 209552 w 8077200"/>
              <a:gd name="connsiteY4" fmla="*/ 266922 h 504056"/>
              <a:gd name="connsiteX5" fmla="*/ 0 w 8077200"/>
              <a:gd name="connsiteY5" fmla="*/ 0 h 504056"/>
              <a:gd name="connsiteX0" fmla="*/ 0 w 8077200"/>
              <a:gd name="connsiteY0" fmla="*/ 0 h 504056"/>
              <a:gd name="connsiteX1" fmla="*/ 8077200 w 8077200"/>
              <a:gd name="connsiteY1" fmla="*/ 0 h 504056"/>
              <a:gd name="connsiteX2" fmla="*/ 8077200 w 8077200"/>
              <a:gd name="connsiteY2" fmla="*/ 504056 h 504056"/>
              <a:gd name="connsiteX3" fmla="*/ 0 w 8077200"/>
              <a:gd name="connsiteY3" fmla="*/ 504056 h 504056"/>
              <a:gd name="connsiteX4" fmla="*/ 209552 w 8077200"/>
              <a:gd name="connsiteY4" fmla="*/ 266922 h 504056"/>
              <a:gd name="connsiteX5" fmla="*/ 0 w 8077200"/>
              <a:gd name="connsiteY5" fmla="*/ 0 h 504056"/>
              <a:gd name="connsiteX0" fmla="*/ 0 w 8077200"/>
              <a:gd name="connsiteY0" fmla="*/ 0 h 504056"/>
              <a:gd name="connsiteX1" fmla="*/ 8077200 w 8077200"/>
              <a:gd name="connsiteY1" fmla="*/ 0 h 504056"/>
              <a:gd name="connsiteX2" fmla="*/ 8077200 w 8077200"/>
              <a:gd name="connsiteY2" fmla="*/ 504056 h 504056"/>
              <a:gd name="connsiteX3" fmla="*/ 0 w 8077200"/>
              <a:gd name="connsiteY3" fmla="*/ 504056 h 504056"/>
              <a:gd name="connsiteX4" fmla="*/ 209552 w 8077200"/>
              <a:gd name="connsiteY4" fmla="*/ 266922 h 504056"/>
              <a:gd name="connsiteX5" fmla="*/ 0 w 8077200"/>
              <a:gd name="connsiteY5" fmla="*/ 0 h 504056"/>
              <a:gd name="connsiteX0" fmla="*/ 0 w 8077200"/>
              <a:gd name="connsiteY0" fmla="*/ 0 h 504056"/>
              <a:gd name="connsiteX1" fmla="*/ 8077200 w 8077200"/>
              <a:gd name="connsiteY1" fmla="*/ 0 h 504056"/>
              <a:gd name="connsiteX2" fmla="*/ 8077200 w 8077200"/>
              <a:gd name="connsiteY2" fmla="*/ 504056 h 504056"/>
              <a:gd name="connsiteX3" fmla="*/ 0 w 8077200"/>
              <a:gd name="connsiteY3" fmla="*/ 504056 h 504056"/>
              <a:gd name="connsiteX4" fmla="*/ 209552 w 8077200"/>
              <a:gd name="connsiteY4" fmla="*/ 266922 h 504056"/>
              <a:gd name="connsiteX5" fmla="*/ 0 w 8077200"/>
              <a:gd name="connsiteY5" fmla="*/ 0 h 504056"/>
              <a:gd name="connsiteX0" fmla="*/ 0 w 8077200"/>
              <a:gd name="connsiteY0" fmla="*/ 0 h 504056"/>
              <a:gd name="connsiteX1" fmla="*/ 8077200 w 8077200"/>
              <a:gd name="connsiteY1" fmla="*/ 0 h 504056"/>
              <a:gd name="connsiteX2" fmla="*/ 8077200 w 8077200"/>
              <a:gd name="connsiteY2" fmla="*/ 504056 h 504056"/>
              <a:gd name="connsiteX3" fmla="*/ 0 w 8077200"/>
              <a:gd name="connsiteY3" fmla="*/ 504056 h 504056"/>
              <a:gd name="connsiteX4" fmla="*/ 209552 w 8077200"/>
              <a:gd name="connsiteY4" fmla="*/ 266922 h 504056"/>
              <a:gd name="connsiteX5" fmla="*/ 0 w 8077200"/>
              <a:gd name="connsiteY5" fmla="*/ 0 h 504056"/>
              <a:gd name="connsiteX0" fmla="*/ 0 w 8077200"/>
              <a:gd name="connsiteY0" fmla="*/ 0 h 504056"/>
              <a:gd name="connsiteX1" fmla="*/ 8077200 w 8077200"/>
              <a:gd name="connsiteY1" fmla="*/ 0 h 504056"/>
              <a:gd name="connsiteX2" fmla="*/ 8077200 w 8077200"/>
              <a:gd name="connsiteY2" fmla="*/ 504056 h 504056"/>
              <a:gd name="connsiteX3" fmla="*/ 0 w 8077200"/>
              <a:gd name="connsiteY3" fmla="*/ 504056 h 504056"/>
              <a:gd name="connsiteX4" fmla="*/ 209552 w 8077200"/>
              <a:gd name="connsiteY4" fmla="*/ 266922 h 504056"/>
              <a:gd name="connsiteX5" fmla="*/ 0 w 8077200"/>
              <a:gd name="connsiteY5" fmla="*/ 0 h 504056"/>
              <a:gd name="connsiteX0" fmla="*/ 0 w 8077200"/>
              <a:gd name="connsiteY0" fmla="*/ 0 h 504056"/>
              <a:gd name="connsiteX1" fmla="*/ 8077200 w 8077200"/>
              <a:gd name="connsiteY1" fmla="*/ 0 h 504056"/>
              <a:gd name="connsiteX2" fmla="*/ 8077200 w 8077200"/>
              <a:gd name="connsiteY2" fmla="*/ 504056 h 504056"/>
              <a:gd name="connsiteX3" fmla="*/ 0 w 8077200"/>
              <a:gd name="connsiteY3" fmla="*/ 504056 h 504056"/>
              <a:gd name="connsiteX4" fmla="*/ 209552 w 8077200"/>
              <a:gd name="connsiteY4" fmla="*/ 266922 h 504056"/>
              <a:gd name="connsiteX5" fmla="*/ 0 w 8077200"/>
              <a:gd name="connsiteY5" fmla="*/ 0 h 504056"/>
              <a:gd name="connsiteX0" fmla="*/ 0 w 8077201"/>
              <a:gd name="connsiteY0" fmla="*/ 0 h 504056"/>
              <a:gd name="connsiteX1" fmla="*/ 8077200 w 8077201"/>
              <a:gd name="connsiteY1" fmla="*/ 0 h 504056"/>
              <a:gd name="connsiteX2" fmla="*/ 8077201 w 8077201"/>
              <a:gd name="connsiteY2" fmla="*/ 262160 h 504056"/>
              <a:gd name="connsiteX3" fmla="*/ 8077200 w 8077201"/>
              <a:gd name="connsiteY3" fmla="*/ 504056 h 504056"/>
              <a:gd name="connsiteX4" fmla="*/ 0 w 8077201"/>
              <a:gd name="connsiteY4" fmla="*/ 504056 h 504056"/>
              <a:gd name="connsiteX5" fmla="*/ 209552 w 8077201"/>
              <a:gd name="connsiteY5" fmla="*/ 266922 h 504056"/>
              <a:gd name="connsiteX6" fmla="*/ 0 w 8077201"/>
              <a:gd name="connsiteY6" fmla="*/ 0 h 504056"/>
              <a:gd name="connsiteX0" fmla="*/ 0 w 8077200"/>
              <a:gd name="connsiteY0" fmla="*/ 0 h 504056"/>
              <a:gd name="connsiteX1" fmla="*/ 8077200 w 8077200"/>
              <a:gd name="connsiteY1" fmla="*/ 0 h 504056"/>
              <a:gd name="connsiteX2" fmla="*/ 7881938 w 8077200"/>
              <a:gd name="connsiteY2" fmla="*/ 281210 h 504056"/>
              <a:gd name="connsiteX3" fmla="*/ 8077200 w 8077200"/>
              <a:gd name="connsiteY3" fmla="*/ 504056 h 504056"/>
              <a:gd name="connsiteX4" fmla="*/ 0 w 8077200"/>
              <a:gd name="connsiteY4" fmla="*/ 504056 h 504056"/>
              <a:gd name="connsiteX5" fmla="*/ 209552 w 8077200"/>
              <a:gd name="connsiteY5" fmla="*/ 266922 h 504056"/>
              <a:gd name="connsiteX6" fmla="*/ 0 w 8077200"/>
              <a:gd name="connsiteY6" fmla="*/ 0 h 504056"/>
              <a:gd name="connsiteX0" fmla="*/ 0 w 8077200"/>
              <a:gd name="connsiteY0" fmla="*/ 0 h 504056"/>
              <a:gd name="connsiteX1" fmla="*/ 8077200 w 8077200"/>
              <a:gd name="connsiteY1" fmla="*/ 0 h 504056"/>
              <a:gd name="connsiteX2" fmla="*/ 7881938 w 8077200"/>
              <a:gd name="connsiteY2" fmla="*/ 281210 h 504056"/>
              <a:gd name="connsiteX3" fmla="*/ 8077200 w 8077200"/>
              <a:gd name="connsiteY3" fmla="*/ 504056 h 504056"/>
              <a:gd name="connsiteX4" fmla="*/ 0 w 8077200"/>
              <a:gd name="connsiteY4" fmla="*/ 504056 h 504056"/>
              <a:gd name="connsiteX5" fmla="*/ 209552 w 8077200"/>
              <a:gd name="connsiteY5" fmla="*/ 266922 h 504056"/>
              <a:gd name="connsiteX6" fmla="*/ 0 w 8077200"/>
              <a:gd name="connsiteY6" fmla="*/ 0 h 504056"/>
              <a:gd name="connsiteX0" fmla="*/ 0 w 8077200"/>
              <a:gd name="connsiteY0" fmla="*/ 0 h 504056"/>
              <a:gd name="connsiteX1" fmla="*/ 8077200 w 8077200"/>
              <a:gd name="connsiteY1" fmla="*/ 0 h 504056"/>
              <a:gd name="connsiteX2" fmla="*/ 7881938 w 8077200"/>
              <a:gd name="connsiteY2" fmla="*/ 281210 h 504056"/>
              <a:gd name="connsiteX3" fmla="*/ 8077200 w 8077200"/>
              <a:gd name="connsiteY3" fmla="*/ 504056 h 504056"/>
              <a:gd name="connsiteX4" fmla="*/ 0 w 8077200"/>
              <a:gd name="connsiteY4" fmla="*/ 504056 h 504056"/>
              <a:gd name="connsiteX5" fmla="*/ 209552 w 8077200"/>
              <a:gd name="connsiteY5" fmla="*/ 266922 h 504056"/>
              <a:gd name="connsiteX6" fmla="*/ 0 w 8077200"/>
              <a:gd name="connsiteY6" fmla="*/ 0 h 504056"/>
              <a:gd name="connsiteX0" fmla="*/ 0 w 8077200"/>
              <a:gd name="connsiteY0" fmla="*/ 0 h 504056"/>
              <a:gd name="connsiteX1" fmla="*/ 8077200 w 8077200"/>
              <a:gd name="connsiteY1" fmla="*/ 0 h 504056"/>
              <a:gd name="connsiteX2" fmla="*/ 7881938 w 8077200"/>
              <a:gd name="connsiteY2" fmla="*/ 281210 h 504056"/>
              <a:gd name="connsiteX3" fmla="*/ 8077200 w 8077200"/>
              <a:gd name="connsiteY3" fmla="*/ 504056 h 504056"/>
              <a:gd name="connsiteX4" fmla="*/ 0 w 8077200"/>
              <a:gd name="connsiteY4" fmla="*/ 504056 h 504056"/>
              <a:gd name="connsiteX5" fmla="*/ 209552 w 8077200"/>
              <a:gd name="connsiteY5" fmla="*/ 266922 h 504056"/>
              <a:gd name="connsiteX6" fmla="*/ 0 w 8077200"/>
              <a:gd name="connsiteY6" fmla="*/ 0 h 504056"/>
              <a:gd name="connsiteX0" fmla="*/ 0 w 8077200"/>
              <a:gd name="connsiteY0" fmla="*/ 0 h 504056"/>
              <a:gd name="connsiteX1" fmla="*/ 8077200 w 8077200"/>
              <a:gd name="connsiteY1" fmla="*/ 0 h 504056"/>
              <a:gd name="connsiteX2" fmla="*/ 7881938 w 8077200"/>
              <a:gd name="connsiteY2" fmla="*/ 281210 h 504056"/>
              <a:gd name="connsiteX3" fmla="*/ 8077200 w 8077200"/>
              <a:gd name="connsiteY3" fmla="*/ 504056 h 504056"/>
              <a:gd name="connsiteX4" fmla="*/ 0 w 8077200"/>
              <a:gd name="connsiteY4" fmla="*/ 504056 h 504056"/>
              <a:gd name="connsiteX5" fmla="*/ 209552 w 8077200"/>
              <a:gd name="connsiteY5" fmla="*/ 266922 h 504056"/>
              <a:gd name="connsiteX6" fmla="*/ 0 w 8077200"/>
              <a:gd name="connsiteY6" fmla="*/ 0 h 504056"/>
              <a:gd name="connsiteX0" fmla="*/ 0 w 8077200"/>
              <a:gd name="connsiteY0" fmla="*/ 0 h 504056"/>
              <a:gd name="connsiteX1" fmla="*/ 8077200 w 8077200"/>
              <a:gd name="connsiteY1" fmla="*/ 0 h 504056"/>
              <a:gd name="connsiteX2" fmla="*/ 7881938 w 8077200"/>
              <a:gd name="connsiteY2" fmla="*/ 266923 h 504056"/>
              <a:gd name="connsiteX3" fmla="*/ 8077200 w 8077200"/>
              <a:gd name="connsiteY3" fmla="*/ 504056 h 504056"/>
              <a:gd name="connsiteX4" fmla="*/ 0 w 8077200"/>
              <a:gd name="connsiteY4" fmla="*/ 504056 h 504056"/>
              <a:gd name="connsiteX5" fmla="*/ 209552 w 8077200"/>
              <a:gd name="connsiteY5" fmla="*/ 266922 h 504056"/>
              <a:gd name="connsiteX6" fmla="*/ 0 w 8077200"/>
              <a:gd name="connsiteY6" fmla="*/ 0 h 504056"/>
              <a:gd name="connsiteX0" fmla="*/ 0 w 8077200"/>
              <a:gd name="connsiteY0" fmla="*/ 0 h 504056"/>
              <a:gd name="connsiteX1" fmla="*/ 8077200 w 8077200"/>
              <a:gd name="connsiteY1" fmla="*/ 0 h 504056"/>
              <a:gd name="connsiteX2" fmla="*/ 7881938 w 8077200"/>
              <a:gd name="connsiteY2" fmla="*/ 266923 h 504056"/>
              <a:gd name="connsiteX3" fmla="*/ 8077200 w 8077200"/>
              <a:gd name="connsiteY3" fmla="*/ 504056 h 504056"/>
              <a:gd name="connsiteX4" fmla="*/ 0 w 8077200"/>
              <a:gd name="connsiteY4" fmla="*/ 504056 h 504056"/>
              <a:gd name="connsiteX5" fmla="*/ 209552 w 8077200"/>
              <a:gd name="connsiteY5" fmla="*/ 266922 h 504056"/>
              <a:gd name="connsiteX6" fmla="*/ 0 w 8077200"/>
              <a:gd name="connsiteY6" fmla="*/ 0 h 504056"/>
              <a:gd name="connsiteX0" fmla="*/ 0 w 8077200"/>
              <a:gd name="connsiteY0" fmla="*/ 0 h 504056"/>
              <a:gd name="connsiteX1" fmla="*/ 8077200 w 8077200"/>
              <a:gd name="connsiteY1" fmla="*/ 0 h 504056"/>
              <a:gd name="connsiteX2" fmla="*/ 7877176 w 8077200"/>
              <a:gd name="connsiteY2" fmla="*/ 262160 h 504056"/>
              <a:gd name="connsiteX3" fmla="*/ 8077200 w 8077200"/>
              <a:gd name="connsiteY3" fmla="*/ 504056 h 504056"/>
              <a:gd name="connsiteX4" fmla="*/ 0 w 8077200"/>
              <a:gd name="connsiteY4" fmla="*/ 504056 h 504056"/>
              <a:gd name="connsiteX5" fmla="*/ 209552 w 8077200"/>
              <a:gd name="connsiteY5" fmla="*/ 266922 h 504056"/>
              <a:gd name="connsiteX6" fmla="*/ 0 w 8077200"/>
              <a:gd name="connsiteY6" fmla="*/ 0 h 504056"/>
              <a:gd name="connsiteX0" fmla="*/ 0 w 8077200"/>
              <a:gd name="connsiteY0" fmla="*/ 0 h 504056"/>
              <a:gd name="connsiteX1" fmla="*/ 8077200 w 8077200"/>
              <a:gd name="connsiteY1" fmla="*/ 0 h 504056"/>
              <a:gd name="connsiteX2" fmla="*/ 7877176 w 8077200"/>
              <a:gd name="connsiteY2" fmla="*/ 262160 h 504056"/>
              <a:gd name="connsiteX3" fmla="*/ 8072437 w 8077200"/>
              <a:gd name="connsiteY3" fmla="*/ 504056 h 504056"/>
              <a:gd name="connsiteX4" fmla="*/ 0 w 8077200"/>
              <a:gd name="connsiteY4" fmla="*/ 504056 h 504056"/>
              <a:gd name="connsiteX5" fmla="*/ 209552 w 8077200"/>
              <a:gd name="connsiteY5" fmla="*/ 266922 h 504056"/>
              <a:gd name="connsiteX6" fmla="*/ 0 w 8077200"/>
              <a:gd name="connsiteY6" fmla="*/ 0 h 504056"/>
              <a:gd name="connsiteX0" fmla="*/ 0 w 8077200"/>
              <a:gd name="connsiteY0" fmla="*/ 0 h 504056"/>
              <a:gd name="connsiteX1" fmla="*/ 8077200 w 8077200"/>
              <a:gd name="connsiteY1" fmla="*/ 0 h 504056"/>
              <a:gd name="connsiteX2" fmla="*/ 7877176 w 8077200"/>
              <a:gd name="connsiteY2" fmla="*/ 266922 h 504056"/>
              <a:gd name="connsiteX3" fmla="*/ 8072437 w 8077200"/>
              <a:gd name="connsiteY3" fmla="*/ 504056 h 504056"/>
              <a:gd name="connsiteX4" fmla="*/ 0 w 8077200"/>
              <a:gd name="connsiteY4" fmla="*/ 504056 h 504056"/>
              <a:gd name="connsiteX5" fmla="*/ 209552 w 8077200"/>
              <a:gd name="connsiteY5" fmla="*/ 266922 h 504056"/>
              <a:gd name="connsiteX6" fmla="*/ 0 w 8077200"/>
              <a:gd name="connsiteY6"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0" h="504056">
                <a:moveTo>
                  <a:pt x="0" y="0"/>
                </a:moveTo>
                <a:lnTo>
                  <a:pt x="8077200" y="0"/>
                </a:lnTo>
                <a:cubicBezTo>
                  <a:pt x="8029575" y="87387"/>
                  <a:pt x="7910514" y="212872"/>
                  <a:pt x="7877176" y="266922"/>
                </a:cubicBezTo>
                <a:cubicBezTo>
                  <a:pt x="7910514" y="318979"/>
                  <a:pt x="8029575" y="447237"/>
                  <a:pt x="8072437" y="504056"/>
                </a:cubicBezTo>
                <a:lnTo>
                  <a:pt x="0" y="504056"/>
                </a:lnTo>
                <a:cubicBezTo>
                  <a:pt x="55563" y="434537"/>
                  <a:pt x="173039" y="307867"/>
                  <a:pt x="209552" y="266922"/>
                </a:cubicBezTo>
                <a:cubicBezTo>
                  <a:pt x="173039" y="206522"/>
                  <a:pt x="65088" y="88974"/>
                  <a:pt x="0" y="0"/>
                </a:cubicBezTo>
                <a:close/>
              </a:path>
            </a:pathLst>
          </a:custGeom>
          <a:solidFill>
            <a:schemeClr val="accent3"/>
          </a:solidFill>
        </p:spPr>
        <p:txBody>
          <a:bodyPr anchor="ctr">
            <a:noAutofit/>
          </a:bodyPr>
          <a:lstStyle>
            <a:lvl1pPr marL="0" indent="0" algn="ctr" rtl="0" eaLnBrk="0" fontAlgn="base" hangingPunct="0">
              <a:spcBef>
                <a:spcPts val="1200"/>
              </a:spcBef>
              <a:spcAft>
                <a:spcPts val="600"/>
              </a:spcAft>
              <a:buClr>
                <a:schemeClr val="accent4"/>
              </a:buClr>
              <a:buFont typeface="Wingdings" pitchFamily="2" charset="2"/>
              <a:buNone/>
              <a:defRPr lang="en-US" sz="1400" kern="1200" dirty="0" smtClean="0">
                <a:solidFill>
                  <a:schemeClr val="bg1"/>
                </a:solidFill>
                <a:latin typeface="+mn-lt"/>
                <a:ea typeface="+mn-ea"/>
                <a:cs typeface="+mn-cs"/>
              </a:defRPr>
            </a:lvl1pPr>
            <a:lvl2pPr marL="361950" indent="0" algn="l" rtl="0" eaLnBrk="0" fontAlgn="base" hangingPunct="0">
              <a:spcBef>
                <a:spcPts val="1200"/>
              </a:spcBef>
              <a:spcAft>
                <a:spcPts val="600"/>
              </a:spcAft>
              <a:buClr>
                <a:schemeClr val="tx1">
                  <a:lumMod val="50000"/>
                  <a:lumOff val="50000"/>
                </a:schemeClr>
              </a:buClr>
              <a:buNone/>
              <a:defRPr lang="en-US" sz="2000" kern="1200" dirty="0" smtClean="0">
                <a:solidFill>
                  <a:schemeClr val="tx1">
                    <a:lumMod val="85000"/>
                    <a:lumOff val="15000"/>
                  </a:schemeClr>
                </a:solidFill>
                <a:latin typeface="Lato Light" panose="020F0302020204030203" pitchFamily="34" charset="0"/>
                <a:ea typeface="+mn-ea"/>
                <a:cs typeface="+mn-cs"/>
              </a:defRPr>
            </a:lvl2pPr>
            <a:lvl3pPr marL="714375" indent="0" algn="l" rtl="0" eaLnBrk="0" fontAlgn="base" hangingPunct="0">
              <a:spcBef>
                <a:spcPts val="1200"/>
              </a:spcBef>
              <a:spcAft>
                <a:spcPts val="600"/>
              </a:spcAft>
              <a:buClr>
                <a:schemeClr val="accent3"/>
              </a:buClr>
              <a:buFont typeface="Wingdings" pitchFamily="2" charset="2"/>
              <a:buNone/>
              <a:defRPr lang="en-US" sz="2000" kern="1200" dirty="0" smtClean="0">
                <a:solidFill>
                  <a:schemeClr val="tx1">
                    <a:lumMod val="85000"/>
                    <a:lumOff val="15000"/>
                  </a:schemeClr>
                </a:solidFill>
                <a:latin typeface="Lato Light" panose="020F0302020204030203" pitchFamily="34" charset="0"/>
                <a:ea typeface="+mn-ea"/>
                <a:cs typeface="+mn-cs"/>
              </a:defRPr>
            </a:lvl3pPr>
            <a:lvl4pPr marL="1076325" indent="0" algn="l" rtl="0" eaLnBrk="0" fontAlgn="base" hangingPunct="0">
              <a:spcBef>
                <a:spcPts val="1200"/>
              </a:spcBef>
              <a:spcAft>
                <a:spcPts val="600"/>
              </a:spcAft>
              <a:buClr>
                <a:schemeClr val="bg1">
                  <a:lumMod val="65000"/>
                </a:schemeClr>
              </a:buClr>
              <a:buNone/>
              <a:defRPr lang="en-US" sz="2000" kern="1200" dirty="0" smtClean="0">
                <a:solidFill>
                  <a:schemeClr val="tx1">
                    <a:lumMod val="85000"/>
                    <a:lumOff val="15000"/>
                  </a:schemeClr>
                </a:solidFill>
                <a:latin typeface="Lato Light" panose="020F0302020204030203" pitchFamily="34" charset="0"/>
                <a:ea typeface="+mn-ea"/>
                <a:cs typeface="+mn-cs"/>
              </a:defRPr>
            </a:lvl4pPr>
            <a:lvl5pPr marL="1438275" indent="0" algn="l" rtl="0" eaLnBrk="0" fontAlgn="base" hangingPunct="0">
              <a:spcBef>
                <a:spcPts val="1200"/>
              </a:spcBef>
              <a:spcAft>
                <a:spcPts val="600"/>
              </a:spcAft>
              <a:buFont typeface="Wingdings" pitchFamily="2" charset="2"/>
              <a:buNone/>
              <a:defRPr lang="en-US" sz="2000" kern="1200" dirty="0">
                <a:solidFill>
                  <a:schemeClr val="tx1">
                    <a:lumMod val="85000"/>
                    <a:lumOff val="15000"/>
                  </a:schemeClr>
                </a:solidFill>
                <a:latin typeface="Lato Light" panose="020F0302020204030203" pitchFamily="34" charset="0"/>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7573206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Subtitle/2-columns">
    <p:spTree>
      <p:nvGrpSpPr>
        <p:cNvPr id="1" name=""/>
        <p:cNvGrpSpPr/>
        <p:nvPr/>
      </p:nvGrpSpPr>
      <p:grpSpPr>
        <a:xfrm>
          <a:off x="0" y="0"/>
          <a:ext cx="0" cy="0"/>
          <a:chOff x="0" y="0"/>
          <a:chExt cx="0" cy="0"/>
        </a:xfrm>
      </p:grpSpPr>
      <p:sp>
        <p:nvSpPr>
          <p:cNvPr id="21" name="Rectangle 20"/>
          <p:cNvSpPr/>
          <p:nvPr userDrawn="1"/>
        </p:nvSpPr>
        <p:spPr>
          <a:xfrm>
            <a:off x="0" y="6454938"/>
            <a:ext cx="8610599" cy="403062"/>
          </a:xfrm>
          <a:prstGeom prst="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b="31327"/>
          <a:stretch/>
        </p:blipFill>
        <p:spPr>
          <a:xfrm>
            <a:off x="59638" y="6470858"/>
            <a:ext cx="1884305" cy="323499"/>
          </a:xfrm>
          <a:prstGeom prst="rect">
            <a:avLst/>
          </a:prstGeom>
        </p:spPr>
      </p:pic>
      <p:sp>
        <p:nvSpPr>
          <p:cNvPr id="23" name="Rectangle 22"/>
          <p:cNvSpPr/>
          <p:nvPr userDrawn="1"/>
        </p:nvSpPr>
        <p:spPr>
          <a:xfrm>
            <a:off x="8610600" y="6454938"/>
            <a:ext cx="533400" cy="403062"/>
          </a:xfrm>
          <a:prstGeom prst="rect">
            <a:avLst/>
          </a:prstGeom>
          <a:solidFill>
            <a:schemeClr val="accent2"/>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13" name="Rectangle 2"/>
          <p:cNvSpPr>
            <a:spLocks noGrp="1" noChangeArrowheads="1"/>
          </p:cNvSpPr>
          <p:nvPr>
            <p:ph type="title"/>
          </p:nvPr>
        </p:nvSpPr>
        <p:spPr bwMode="auto">
          <a:xfrm>
            <a:off x="533399" y="381000"/>
            <a:ext cx="8077199" cy="484748"/>
          </a:xfrm>
          <a:prstGeom prst="rect">
            <a:avLst/>
          </a:prstGeom>
          <a:noFill/>
          <a:ln w="9525">
            <a:noFill/>
            <a:miter lim="800000"/>
            <a:headEnd/>
            <a:tailEnd/>
          </a:ln>
          <a:effectLst/>
        </p:spPr>
        <p:txBody>
          <a:bodyPr wrap="square" lIns="0">
            <a:spAutoFit/>
          </a:bodyPr>
          <a:lstStyle>
            <a:lvl1pPr algn="l" rtl="0" eaLnBrk="0" fontAlgn="base" hangingPunct="0">
              <a:lnSpc>
                <a:spcPct val="85000"/>
              </a:lnSpc>
              <a:spcBef>
                <a:spcPct val="0"/>
              </a:spcBef>
              <a:spcAft>
                <a:spcPct val="0"/>
              </a:spcAft>
              <a:defRPr lang="en-US" sz="3000" b="0" kern="1200" dirty="0" smtClean="0">
                <a:solidFill>
                  <a:schemeClr val="accent4"/>
                </a:solidFill>
                <a:latin typeface="Segoe UI" pitchFamily="34" charset="0"/>
                <a:ea typeface="ＭＳ Ｐゴシック" pitchFamily="34" charset="-128"/>
                <a:cs typeface="Segoe UI" pitchFamily="34" charset="0"/>
              </a:defRPr>
            </a:lvl1pPr>
          </a:lstStyle>
          <a:p>
            <a:pPr lvl="0" algn="l" rtl="0" eaLnBrk="0" fontAlgn="base" hangingPunct="0">
              <a:lnSpc>
                <a:spcPct val="85000"/>
              </a:lnSpc>
              <a:spcBef>
                <a:spcPct val="0"/>
              </a:spcBef>
              <a:spcAft>
                <a:spcPct val="0"/>
              </a:spcAft>
            </a:pPr>
            <a:r>
              <a:rPr lang="en-US" smtClean="0"/>
              <a:t>Click to edit Master title style</a:t>
            </a:r>
            <a:endParaRPr lang="en-US" dirty="0" smtClean="0"/>
          </a:p>
        </p:txBody>
      </p:sp>
      <p:sp>
        <p:nvSpPr>
          <p:cNvPr id="11" name="Text Placeholder 10"/>
          <p:cNvSpPr>
            <a:spLocks noGrp="1"/>
          </p:cNvSpPr>
          <p:nvPr>
            <p:ph type="body" sz="quarter" idx="11"/>
          </p:nvPr>
        </p:nvSpPr>
        <p:spPr>
          <a:xfrm>
            <a:off x="533400" y="1916832"/>
            <a:ext cx="3894584" cy="4392488"/>
          </a:xfrm>
          <a:prstGeom prst="rect">
            <a:avLst/>
          </a:prstGeom>
        </p:spPr>
        <p:txBody>
          <a:bodyPr>
            <a:noAutofit/>
          </a:bodyPr>
          <a:lstStyle>
            <a:lvl1pPr marL="265113" indent="-265113" algn="l" rtl="0" eaLnBrk="0" fontAlgn="base" hangingPunct="0">
              <a:spcBef>
                <a:spcPts val="1200"/>
              </a:spcBef>
              <a:spcAft>
                <a:spcPts val="600"/>
              </a:spcAft>
              <a:buClr>
                <a:schemeClr val="accent4"/>
              </a:buClr>
              <a:buFont typeface="Wingdings" pitchFamily="2" charset="2"/>
              <a:buChar char="§"/>
              <a:defRPr lang="en-US" sz="1400" kern="1200" dirty="0" smtClean="0">
                <a:solidFill>
                  <a:schemeClr val="tx1"/>
                </a:solidFill>
                <a:latin typeface="Lato Light" panose="020F0302020204030203" pitchFamily="34" charset="0"/>
                <a:ea typeface="+mn-ea"/>
                <a:cs typeface="+mn-cs"/>
              </a:defRPr>
            </a:lvl1pPr>
            <a:lvl2pPr marL="628650" indent="-266700" algn="l" rtl="0" eaLnBrk="0" fontAlgn="base" hangingPunct="0">
              <a:spcBef>
                <a:spcPts val="0"/>
              </a:spcBef>
              <a:spcAft>
                <a:spcPts val="600"/>
              </a:spcAft>
              <a:buClr>
                <a:schemeClr val="tx1">
                  <a:lumMod val="50000"/>
                  <a:lumOff val="50000"/>
                </a:schemeClr>
              </a:buClr>
              <a:defRPr lang="en-US" sz="1400" kern="1200" dirty="0" smtClean="0">
                <a:solidFill>
                  <a:schemeClr val="tx1"/>
                </a:solidFill>
                <a:latin typeface="Lato Light" panose="020F0302020204030203" pitchFamily="34" charset="0"/>
                <a:ea typeface="+mn-ea"/>
                <a:cs typeface="+mn-cs"/>
              </a:defRPr>
            </a:lvl2pPr>
            <a:lvl3pPr marL="990600" indent="-276225" algn="l" rtl="0" eaLnBrk="0" fontAlgn="base" hangingPunct="0">
              <a:spcBef>
                <a:spcPts val="0"/>
              </a:spcBef>
              <a:spcAft>
                <a:spcPts val="600"/>
              </a:spcAft>
              <a:buClr>
                <a:schemeClr val="accent3"/>
              </a:buClr>
              <a:buFont typeface="Wingdings" pitchFamily="2" charset="2"/>
              <a:buChar char="§"/>
              <a:defRPr lang="en-US" sz="1400" kern="1200" dirty="0" smtClean="0">
                <a:solidFill>
                  <a:schemeClr val="tx1"/>
                </a:solidFill>
                <a:latin typeface="Lato Light" panose="020F0302020204030203" pitchFamily="34" charset="0"/>
                <a:ea typeface="+mn-ea"/>
                <a:cs typeface="+mn-cs"/>
              </a:defRPr>
            </a:lvl3pPr>
            <a:lvl4pPr marL="1343025" indent="-266700" algn="l" rtl="0" eaLnBrk="0" fontAlgn="base" hangingPunct="0">
              <a:spcBef>
                <a:spcPts val="0"/>
              </a:spcBef>
              <a:spcAft>
                <a:spcPts val="600"/>
              </a:spcAft>
              <a:buClr>
                <a:schemeClr val="bg1">
                  <a:lumMod val="65000"/>
                </a:schemeClr>
              </a:buClr>
              <a:defRPr lang="en-US" sz="1400" kern="1200" dirty="0" smtClean="0">
                <a:solidFill>
                  <a:schemeClr val="tx1"/>
                </a:solidFill>
                <a:latin typeface="Lato Light" panose="020F0302020204030203" pitchFamily="34" charset="0"/>
                <a:ea typeface="+mn-ea"/>
                <a:cs typeface="+mn-cs"/>
              </a:defRPr>
            </a:lvl4pPr>
            <a:lvl5pPr marL="1704975" indent="-266700" algn="l" rtl="0" eaLnBrk="0" fontAlgn="base" hangingPunct="0">
              <a:spcBef>
                <a:spcPts val="0"/>
              </a:spcBef>
              <a:spcAft>
                <a:spcPts val="600"/>
              </a:spcAft>
              <a:buFont typeface="Wingdings" pitchFamily="2" charset="2"/>
              <a:buChar char="§"/>
              <a:defRPr lang="en-US" sz="1400" kern="1200" dirty="0">
                <a:solidFill>
                  <a:schemeClr val="tx1"/>
                </a:solidFill>
                <a:latin typeface="Lato Light" panose="020F0302020204030203"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Box 83"/>
          <p:cNvSpPr txBox="1">
            <a:spLocks noChangeArrowheads="1"/>
          </p:cNvSpPr>
          <p:nvPr userDrawn="1"/>
        </p:nvSpPr>
        <p:spPr bwMode="auto">
          <a:xfrm>
            <a:off x="2020143" y="6593052"/>
            <a:ext cx="1752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l"/>
            <a:r>
              <a:rPr lang="en-CA" sz="700" dirty="0">
                <a:solidFill>
                  <a:schemeClr val="bg1"/>
                </a:solidFill>
                <a:latin typeface="Segoe UI" pitchFamily="34" charset="0"/>
                <a:cs typeface="Segoe UI" pitchFamily="34" charset="0"/>
              </a:rPr>
              <a:t>©</a:t>
            </a:r>
            <a:r>
              <a:rPr lang="en-CA" sz="900" dirty="0">
                <a:solidFill>
                  <a:schemeClr val="bg1"/>
                </a:solidFill>
                <a:latin typeface="Segoe UI" pitchFamily="34" charset="0"/>
                <a:cs typeface="Segoe UI" pitchFamily="34" charset="0"/>
              </a:rPr>
              <a:t> </a:t>
            </a:r>
            <a:r>
              <a:rPr lang="en-CA" sz="750" dirty="0" smtClean="0">
                <a:solidFill>
                  <a:schemeClr val="bg1"/>
                </a:solidFill>
                <a:latin typeface="Segoe UI" pitchFamily="34" charset="0"/>
                <a:cs typeface="Segoe UI" pitchFamily="34" charset="0"/>
              </a:rPr>
              <a:t>2015 </a:t>
            </a:r>
            <a:r>
              <a:rPr lang="en-CA" sz="750" dirty="0">
                <a:solidFill>
                  <a:schemeClr val="bg1"/>
                </a:solidFill>
                <a:latin typeface="Segoe UI" pitchFamily="34" charset="0"/>
                <a:cs typeface="Segoe UI" pitchFamily="34" charset="0"/>
              </a:rPr>
              <a:t>All rights reserved</a:t>
            </a:r>
            <a:endParaRPr lang="en-US" sz="750" dirty="0">
              <a:solidFill>
                <a:schemeClr val="bg1"/>
              </a:solidFill>
              <a:latin typeface="Segoe UI" pitchFamily="34" charset="0"/>
              <a:cs typeface="Segoe UI" pitchFamily="34" charset="0"/>
            </a:endParaRPr>
          </a:p>
        </p:txBody>
      </p:sp>
      <p:sp>
        <p:nvSpPr>
          <p:cNvPr id="19" name="Rectangle 6"/>
          <p:cNvSpPr>
            <a:spLocks noGrp="1" noChangeArrowheads="1"/>
          </p:cNvSpPr>
          <p:nvPr>
            <p:ph type="sldNum" sz="quarter" idx="12"/>
          </p:nvPr>
        </p:nvSpPr>
        <p:spPr>
          <a:xfrm>
            <a:off x="8721137" y="6532747"/>
            <a:ext cx="312325" cy="261610"/>
          </a:xfrm>
          <a:prstGeom prst="rect">
            <a:avLst/>
          </a:prstGeom>
          <a:ln>
            <a:miter lim="800000"/>
            <a:headEnd/>
            <a:tailEnd/>
          </a:ln>
        </p:spPr>
        <p:txBody>
          <a:bodyPr wrap="square" lIns="0">
            <a:spAutoFit/>
          </a:bodyPr>
          <a:lstStyle>
            <a:lvl1pPr algn="ctr" rtl="0" eaLnBrk="0" fontAlgn="base" hangingPunct="0">
              <a:spcBef>
                <a:spcPct val="0"/>
              </a:spcBef>
              <a:spcAft>
                <a:spcPct val="0"/>
              </a:spcAft>
              <a:defRPr lang="en-US" sz="1100" kern="1200">
                <a:solidFill>
                  <a:schemeClr val="bg1"/>
                </a:solidFill>
                <a:latin typeface="+mj-lt"/>
                <a:ea typeface="ＭＳ Ｐゴシック" pitchFamily="34" charset="-128"/>
                <a:cs typeface="Segoe UI" pitchFamily="34" charset="0"/>
              </a:defRPr>
            </a:lvl1pPr>
          </a:lstStyle>
          <a:p>
            <a:pPr>
              <a:defRPr/>
            </a:pPr>
            <a:fld id="{B2A0CA4B-C042-4DCE-8053-C1007A53B47B}" type="slidenum">
              <a:rPr lang="en-CA" smtClean="0"/>
              <a:pPr>
                <a:defRPr/>
              </a:pPr>
              <a:t>‹#›</a:t>
            </a:fld>
            <a:endParaRPr lang="en-CA" dirty="0"/>
          </a:p>
        </p:txBody>
      </p:sp>
      <p:sp>
        <p:nvSpPr>
          <p:cNvPr id="9" name="Text Placeholder 10"/>
          <p:cNvSpPr>
            <a:spLocks noGrp="1"/>
          </p:cNvSpPr>
          <p:nvPr>
            <p:ph type="body" sz="quarter" idx="13"/>
          </p:nvPr>
        </p:nvSpPr>
        <p:spPr>
          <a:xfrm>
            <a:off x="533398" y="1215743"/>
            <a:ext cx="8077200" cy="557073"/>
          </a:xfrm>
          <a:prstGeom prst="rect">
            <a:avLst/>
          </a:prstGeom>
        </p:spPr>
        <p:txBody>
          <a:bodyPr anchor="ctr">
            <a:noAutofit/>
          </a:bodyPr>
          <a:lstStyle>
            <a:lvl1pPr marL="0" indent="0" algn="l" rtl="0" eaLnBrk="0" fontAlgn="base" hangingPunct="0">
              <a:spcBef>
                <a:spcPts val="1200"/>
              </a:spcBef>
              <a:spcAft>
                <a:spcPts val="600"/>
              </a:spcAft>
              <a:buClr>
                <a:schemeClr val="accent4"/>
              </a:buClr>
              <a:buFont typeface="Wingdings" pitchFamily="2" charset="2"/>
              <a:buNone/>
              <a:defRPr lang="en-US" sz="1400" kern="1200" dirty="0" smtClean="0">
                <a:solidFill>
                  <a:schemeClr val="accent5"/>
                </a:solidFill>
                <a:latin typeface="Lato Light" panose="020F0302020204030203" pitchFamily="34" charset="0"/>
                <a:ea typeface="+mn-ea"/>
                <a:cs typeface="+mn-cs"/>
              </a:defRPr>
            </a:lvl1pPr>
            <a:lvl2pPr marL="361950" indent="0" algn="l" rtl="0" eaLnBrk="0" fontAlgn="base" hangingPunct="0">
              <a:spcBef>
                <a:spcPts val="1200"/>
              </a:spcBef>
              <a:spcAft>
                <a:spcPts val="600"/>
              </a:spcAft>
              <a:buClr>
                <a:schemeClr val="tx1">
                  <a:lumMod val="50000"/>
                  <a:lumOff val="50000"/>
                </a:schemeClr>
              </a:buClr>
              <a:buNone/>
              <a:defRPr lang="en-US" sz="2000" kern="1200" dirty="0" smtClean="0">
                <a:solidFill>
                  <a:schemeClr val="tx1">
                    <a:lumMod val="85000"/>
                    <a:lumOff val="15000"/>
                  </a:schemeClr>
                </a:solidFill>
                <a:latin typeface="Lato Light" panose="020F0302020204030203" pitchFamily="34" charset="0"/>
                <a:ea typeface="+mn-ea"/>
                <a:cs typeface="+mn-cs"/>
              </a:defRPr>
            </a:lvl2pPr>
            <a:lvl3pPr marL="714375" indent="0" algn="l" rtl="0" eaLnBrk="0" fontAlgn="base" hangingPunct="0">
              <a:spcBef>
                <a:spcPts val="1200"/>
              </a:spcBef>
              <a:spcAft>
                <a:spcPts val="600"/>
              </a:spcAft>
              <a:buClr>
                <a:schemeClr val="accent3"/>
              </a:buClr>
              <a:buFont typeface="Wingdings" pitchFamily="2" charset="2"/>
              <a:buNone/>
              <a:defRPr lang="en-US" sz="2000" kern="1200" dirty="0" smtClean="0">
                <a:solidFill>
                  <a:schemeClr val="tx1">
                    <a:lumMod val="85000"/>
                    <a:lumOff val="15000"/>
                  </a:schemeClr>
                </a:solidFill>
                <a:latin typeface="Lato Light" panose="020F0302020204030203" pitchFamily="34" charset="0"/>
                <a:ea typeface="+mn-ea"/>
                <a:cs typeface="+mn-cs"/>
              </a:defRPr>
            </a:lvl3pPr>
            <a:lvl4pPr marL="1076325" indent="0" algn="l" rtl="0" eaLnBrk="0" fontAlgn="base" hangingPunct="0">
              <a:spcBef>
                <a:spcPts val="1200"/>
              </a:spcBef>
              <a:spcAft>
                <a:spcPts val="600"/>
              </a:spcAft>
              <a:buClr>
                <a:schemeClr val="bg1">
                  <a:lumMod val="65000"/>
                </a:schemeClr>
              </a:buClr>
              <a:buNone/>
              <a:defRPr lang="en-US" sz="2000" kern="1200" dirty="0" smtClean="0">
                <a:solidFill>
                  <a:schemeClr val="tx1">
                    <a:lumMod val="85000"/>
                    <a:lumOff val="15000"/>
                  </a:schemeClr>
                </a:solidFill>
                <a:latin typeface="Lato Light" panose="020F0302020204030203" pitchFamily="34" charset="0"/>
                <a:ea typeface="+mn-ea"/>
                <a:cs typeface="+mn-cs"/>
              </a:defRPr>
            </a:lvl4pPr>
            <a:lvl5pPr marL="1438275" indent="0" algn="l" rtl="0" eaLnBrk="0" fontAlgn="base" hangingPunct="0">
              <a:spcBef>
                <a:spcPts val="1200"/>
              </a:spcBef>
              <a:spcAft>
                <a:spcPts val="600"/>
              </a:spcAft>
              <a:buFont typeface="Wingdings" pitchFamily="2" charset="2"/>
              <a:buNone/>
              <a:defRPr lang="en-US" sz="2000" kern="1200" dirty="0">
                <a:solidFill>
                  <a:schemeClr val="tx1">
                    <a:lumMod val="85000"/>
                    <a:lumOff val="15000"/>
                  </a:schemeClr>
                </a:solidFill>
                <a:latin typeface="Lato Light" panose="020F0302020204030203" pitchFamily="34" charset="0"/>
                <a:ea typeface="+mn-ea"/>
                <a:cs typeface="+mn-cs"/>
              </a:defRPr>
            </a:lvl5pPr>
          </a:lstStyle>
          <a:p>
            <a:pPr lvl="0"/>
            <a:r>
              <a:rPr lang="en-US" smtClean="0"/>
              <a:t>Click to edit Master text styles</a:t>
            </a:r>
          </a:p>
        </p:txBody>
      </p:sp>
      <p:sp>
        <p:nvSpPr>
          <p:cNvPr id="10" name="Text Placeholder 10"/>
          <p:cNvSpPr>
            <a:spLocks noGrp="1"/>
          </p:cNvSpPr>
          <p:nvPr>
            <p:ph type="body" sz="quarter" idx="14"/>
          </p:nvPr>
        </p:nvSpPr>
        <p:spPr>
          <a:xfrm>
            <a:off x="4644008" y="1916269"/>
            <a:ext cx="3966590" cy="4392488"/>
          </a:xfrm>
          <a:prstGeom prst="rect">
            <a:avLst/>
          </a:prstGeom>
        </p:spPr>
        <p:txBody>
          <a:bodyPr>
            <a:noAutofit/>
          </a:bodyPr>
          <a:lstStyle>
            <a:lvl1pPr marL="265113" indent="-265113" algn="l" rtl="0" eaLnBrk="0" fontAlgn="base" hangingPunct="0">
              <a:spcBef>
                <a:spcPts val="1200"/>
              </a:spcBef>
              <a:spcAft>
                <a:spcPts val="600"/>
              </a:spcAft>
              <a:buClr>
                <a:schemeClr val="accent4"/>
              </a:buClr>
              <a:buFont typeface="Wingdings" pitchFamily="2" charset="2"/>
              <a:buChar char="§"/>
              <a:defRPr lang="en-US" sz="1400" kern="1200" dirty="0" smtClean="0">
                <a:solidFill>
                  <a:schemeClr val="tx1"/>
                </a:solidFill>
                <a:latin typeface="Lato Light" panose="020F0302020204030203" pitchFamily="34" charset="0"/>
                <a:ea typeface="+mn-ea"/>
                <a:cs typeface="+mn-cs"/>
              </a:defRPr>
            </a:lvl1pPr>
            <a:lvl2pPr marL="628650" indent="-266700" algn="l" rtl="0" eaLnBrk="0" fontAlgn="base" hangingPunct="0">
              <a:spcBef>
                <a:spcPts val="0"/>
              </a:spcBef>
              <a:spcAft>
                <a:spcPts val="600"/>
              </a:spcAft>
              <a:buClr>
                <a:schemeClr val="tx1">
                  <a:lumMod val="50000"/>
                  <a:lumOff val="50000"/>
                </a:schemeClr>
              </a:buClr>
              <a:defRPr lang="en-US" sz="1400" kern="1200" dirty="0" smtClean="0">
                <a:solidFill>
                  <a:schemeClr val="tx1"/>
                </a:solidFill>
                <a:latin typeface="Lato Light" panose="020F0302020204030203" pitchFamily="34" charset="0"/>
                <a:ea typeface="+mn-ea"/>
                <a:cs typeface="+mn-cs"/>
              </a:defRPr>
            </a:lvl2pPr>
            <a:lvl3pPr marL="990600" indent="-276225" algn="l" rtl="0" eaLnBrk="0" fontAlgn="base" hangingPunct="0">
              <a:spcBef>
                <a:spcPts val="0"/>
              </a:spcBef>
              <a:spcAft>
                <a:spcPts val="600"/>
              </a:spcAft>
              <a:buClr>
                <a:schemeClr val="accent3"/>
              </a:buClr>
              <a:buFont typeface="Wingdings" pitchFamily="2" charset="2"/>
              <a:buChar char="§"/>
              <a:defRPr lang="en-US" sz="1400" kern="1200" dirty="0" smtClean="0">
                <a:solidFill>
                  <a:schemeClr val="tx1"/>
                </a:solidFill>
                <a:latin typeface="Lato Light" panose="020F0302020204030203" pitchFamily="34" charset="0"/>
                <a:ea typeface="+mn-ea"/>
                <a:cs typeface="+mn-cs"/>
              </a:defRPr>
            </a:lvl3pPr>
            <a:lvl4pPr marL="1343025" indent="-266700" algn="l" rtl="0" eaLnBrk="0" fontAlgn="base" hangingPunct="0">
              <a:spcBef>
                <a:spcPts val="0"/>
              </a:spcBef>
              <a:spcAft>
                <a:spcPts val="600"/>
              </a:spcAft>
              <a:buClr>
                <a:schemeClr val="bg1">
                  <a:lumMod val="65000"/>
                </a:schemeClr>
              </a:buClr>
              <a:defRPr lang="en-US" sz="1400" kern="1200" dirty="0" smtClean="0">
                <a:solidFill>
                  <a:schemeClr val="tx1"/>
                </a:solidFill>
                <a:latin typeface="Lato Light" panose="020F0302020204030203" pitchFamily="34" charset="0"/>
                <a:ea typeface="+mn-ea"/>
                <a:cs typeface="+mn-cs"/>
              </a:defRPr>
            </a:lvl4pPr>
            <a:lvl5pPr marL="1704975" indent="-266700" algn="l" rtl="0" eaLnBrk="0" fontAlgn="base" hangingPunct="0">
              <a:spcBef>
                <a:spcPts val="0"/>
              </a:spcBef>
              <a:spcAft>
                <a:spcPts val="600"/>
              </a:spcAft>
              <a:buFont typeface="Wingdings" pitchFamily="2" charset="2"/>
              <a:buChar char="§"/>
              <a:defRPr lang="en-US" sz="1400" kern="1200" dirty="0">
                <a:solidFill>
                  <a:schemeClr val="tx1"/>
                </a:solidFill>
                <a:latin typeface="Lato Light" panose="020F0302020204030203"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68695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Placeholder 11"/>
          <p:cNvSpPr>
            <a:spLocks noGrp="1"/>
          </p:cNvSpPr>
          <p:nvPr>
            <p:ph type="title"/>
          </p:nvPr>
        </p:nvSpPr>
        <p:spPr>
          <a:xfrm>
            <a:off x="457200" y="274638"/>
            <a:ext cx="6851104"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60" r:id="rId2"/>
    <p:sldLayoutId id="2147483666" r:id="rId3"/>
    <p:sldLayoutId id="2147483669" r:id="rId4"/>
    <p:sldLayoutId id="2147483658" r:id="rId5"/>
    <p:sldLayoutId id="2147483663" r:id="rId6"/>
    <p:sldLayoutId id="2147483661" r:id="rId7"/>
    <p:sldLayoutId id="2147483662" r:id="rId8"/>
    <p:sldLayoutId id="2147483664" r:id="rId9"/>
    <p:sldLayoutId id="2147483665" r:id="rId10"/>
    <p:sldLayoutId id="2147483656" r:id="rId11"/>
    <p:sldLayoutId id="2147483667" r:id="rId12"/>
    <p:sldLayoutId id="2147483668" r:id="rId13"/>
    <p:sldLayoutId id="2147483659" r:id="rId14"/>
  </p:sldLayoutIdLst>
  <p:hf hdr="0" ftr="0" dt="0"/>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pitchFamily="34" charset="0"/>
        </a:defRPr>
      </a:lvl2pPr>
      <a:lvl3pPr algn="l" rtl="0" eaLnBrk="1" fontAlgn="base" hangingPunct="1">
        <a:spcBef>
          <a:spcPct val="0"/>
        </a:spcBef>
        <a:spcAft>
          <a:spcPct val="0"/>
        </a:spcAft>
        <a:defRPr sz="3200">
          <a:solidFill>
            <a:schemeClr val="tx1"/>
          </a:solidFill>
          <a:latin typeface="Arial" pitchFamily="34" charset="0"/>
        </a:defRPr>
      </a:lvl3pPr>
      <a:lvl4pPr algn="l" rtl="0" eaLnBrk="1" fontAlgn="base" hangingPunct="1">
        <a:spcBef>
          <a:spcPct val="0"/>
        </a:spcBef>
        <a:spcAft>
          <a:spcPct val="0"/>
        </a:spcAft>
        <a:defRPr sz="3200">
          <a:solidFill>
            <a:schemeClr val="tx1"/>
          </a:solidFill>
          <a:latin typeface="Arial" pitchFamily="34" charset="0"/>
        </a:defRPr>
      </a:lvl4pPr>
      <a:lvl5pPr algn="l" rtl="0" eaLnBrk="1" fontAlgn="base" hangingPunct="1">
        <a:spcBef>
          <a:spcPct val="0"/>
        </a:spcBef>
        <a:spcAft>
          <a:spcPct val="0"/>
        </a:spcAft>
        <a:defRPr sz="3200">
          <a:solidFill>
            <a:schemeClr val="tx1"/>
          </a:solidFill>
          <a:latin typeface="Arial" pitchFamily="34" charset="0"/>
        </a:defRPr>
      </a:lvl5pPr>
      <a:lvl6pPr marL="457200" algn="l" rtl="0" eaLnBrk="1" fontAlgn="base" hangingPunct="1">
        <a:spcBef>
          <a:spcPct val="0"/>
        </a:spcBef>
        <a:spcAft>
          <a:spcPct val="0"/>
        </a:spcAft>
        <a:defRPr sz="3200">
          <a:solidFill>
            <a:schemeClr val="tx1"/>
          </a:solidFill>
          <a:latin typeface="Arial" pitchFamily="34" charset="0"/>
        </a:defRPr>
      </a:lvl6pPr>
      <a:lvl7pPr marL="914400" algn="l" rtl="0" eaLnBrk="1" fontAlgn="base" hangingPunct="1">
        <a:spcBef>
          <a:spcPct val="0"/>
        </a:spcBef>
        <a:spcAft>
          <a:spcPct val="0"/>
        </a:spcAft>
        <a:defRPr sz="3200">
          <a:solidFill>
            <a:schemeClr val="tx1"/>
          </a:solidFill>
          <a:latin typeface="Arial" pitchFamily="34" charset="0"/>
        </a:defRPr>
      </a:lvl7pPr>
      <a:lvl8pPr marL="1371600" algn="l" rtl="0" eaLnBrk="1" fontAlgn="base" hangingPunct="1">
        <a:spcBef>
          <a:spcPct val="0"/>
        </a:spcBef>
        <a:spcAft>
          <a:spcPct val="0"/>
        </a:spcAft>
        <a:defRPr sz="3200">
          <a:solidFill>
            <a:schemeClr val="tx1"/>
          </a:solidFill>
          <a:latin typeface="Arial" pitchFamily="34" charset="0"/>
        </a:defRPr>
      </a:lvl8pPr>
      <a:lvl9pPr marL="1828800" algn="l" rtl="0" eaLnBrk="1" fontAlgn="base" hangingPunct="1">
        <a:spcBef>
          <a:spcPct val="0"/>
        </a:spcBef>
        <a:spcAft>
          <a:spcPct val="0"/>
        </a:spcAft>
        <a:defRPr sz="3200">
          <a:solidFill>
            <a:schemeClr val="tx1"/>
          </a:solidFill>
          <a:latin typeface="Arial" pitchFamily="34" charset="0"/>
        </a:defRPr>
      </a:lvl9pPr>
    </p:titleStyle>
    <p:bodyStyle>
      <a:lvl1pPr marL="342900" indent="-342900" algn="l" rtl="0" eaLnBrk="1" fontAlgn="base" hangingPunct="1">
        <a:spcBef>
          <a:spcPct val="20000"/>
        </a:spcBef>
        <a:spcAft>
          <a:spcPct val="0"/>
        </a:spcAft>
        <a:buSzPct val="10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00000"/>
        <a:buChar char="–"/>
        <a:defRPr sz="2800">
          <a:solidFill>
            <a:schemeClr val="tx1"/>
          </a:solidFill>
          <a:latin typeface="+mn-lt"/>
        </a:defRPr>
      </a:lvl2pPr>
      <a:lvl3pPr marL="1143000" indent="-228600" algn="l" rtl="0" eaLnBrk="1" fontAlgn="base" hangingPunct="1">
        <a:spcBef>
          <a:spcPct val="20000"/>
        </a:spcBef>
        <a:spcAft>
          <a:spcPct val="0"/>
        </a:spcAft>
        <a:buSzPct val="100000"/>
        <a:buChar char="•"/>
        <a:defRPr sz="2400">
          <a:solidFill>
            <a:schemeClr val="tx1"/>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4.xml"/><Relationship Id="rId7"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package" Target="../embeddings/Microsoft_Visio_Drawing11.vsdx"/><Relationship Id="rId4" Type="http://schemas.openxmlformats.org/officeDocument/2006/relationships/oleObject" Target="../embeddings/oleObject1.bin"/><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dirty="0" smtClean="0"/>
              <a:t>September 25, 2015</a:t>
            </a:r>
            <a:endParaRPr lang="en-CA" dirty="0"/>
          </a:p>
        </p:txBody>
      </p:sp>
      <p:sp>
        <p:nvSpPr>
          <p:cNvPr id="3" name="Text Placeholder 2"/>
          <p:cNvSpPr>
            <a:spLocks noGrp="1"/>
          </p:cNvSpPr>
          <p:nvPr>
            <p:ph type="body" sz="quarter" idx="12"/>
          </p:nvPr>
        </p:nvSpPr>
        <p:spPr>
          <a:xfrm>
            <a:off x="4622660" y="2170710"/>
            <a:ext cx="4368940" cy="1603204"/>
          </a:xfrm>
        </p:spPr>
        <p:txBody>
          <a:bodyPr/>
          <a:lstStyle/>
          <a:p>
            <a:r>
              <a:rPr lang="en-CA" dirty="0" smtClean="0"/>
              <a:t>IDCA Conference</a:t>
            </a:r>
            <a:endParaRPr lang="en-CA" dirty="0"/>
          </a:p>
        </p:txBody>
      </p:sp>
      <p:sp>
        <p:nvSpPr>
          <p:cNvPr id="4" name="Text Placeholder 3"/>
          <p:cNvSpPr>
            <a:spLocks noGrp="1"/>
          </p:cNvSpPr>
          <p:nvPr>
            <p:ph type="body" sz="quarter" idx="13"/>
          </p:nvPr>
        </p:nvSpPr>
        <p:spPr>
          <a:xfrm>
            <a:off x="381000" y="3773914"/>
            <a:ext cx="8348523" cy="648939"/>
          </a:xfrm>
        </p:spPr>
        <p:txBody>
          <a:bodyPr/>
          <a:lstStyle/>
          <a:p>
            <a:r>
              <a:rPr lang="en-CA" sz="2000" dirty="0" smtClean="0"/>
              <a:t>Optimizing Your Clinic and Practice through Process Improvement: Tools to Deliver Improved Performance for You and Your Patients</a:t>
            </a:r>
            <a:endParaRPr lang="en-CA" sz="2000" dirty="0"/>
          </a:p>
        </p:txBody>
      </p:sp>
      <p:pic>
        <p:nvPicPr>
          <p:cNvPr id="6" name="Picture 5"/>
          <p:cNvPicPr>
            <a:picLocks noChangeAspect="1"/>
          </p:cNvPicPr>
          <p:nvPr/>
        </p:nvPicPr>
        <p:blipFill>
          <a:blip r:embed="rId3"/>
          <a:stretch>
            <a:fillRect/>
          </a:stretch>
        </p:blipFill>
        <p:spPr>
          <a:xfrm>
            <a:off x="7010400" y="5029200"/>
            <a:ext cx="1650066" cy="1650066"/>
          </a:xfrm>
          <a:prstGeom prst="rect">
            <a:avLst/>
          </a:prstGeom>
        </p:spPr>
      </p:pic>
    </p:spTree>
    <p:extLst>
      <p:ext uri="{BB962C8B-B14F-4D97-AF65-F5344CB8AC3E}">
        <p14:creationId xmlns:p14="http://schemas.microsoft.com/office/powerpoint/2010/main" val="3584436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2A0CA4B-C042-4DCE-8053-C1007A53B47B}" type="slidenum">
              <a:rPr lang="en-CA" smtClean="0">
                <a:solidFill>
                  <a:srgbClr val="FFFFFF"/>
                </a:solidFill>
              </a:rPr>
              <a:pPr>
                <a:defRPr/>
              </a:pPr>
              <a:t>9</a:t>
            </a:fld>
            <a:endParaRPr lang="en-CA" dirty="0">
              <a:solidFill>
                <a:srgbClr val="FFFFFF"/>
              </a:solidFill>
            </a:endParaRPr>
          </a:p>
        </p:txBody>
      </p:sp>
      <p:sp>
        <p:nvSpPr>
          <p:cNvPr id="9" name="Rectangle 8"/>
          <p:cNvSpPr/>
          <p:nvPr/>
        </p:nvSpPr>
        <p:spPr>
          <a:xfrm>
            <a:off x="1293484" y="2209800"/>
            <a:ext cx="6557032" cy="1015663"/>
          </a:xfrm>
          <a:prstGeom prst="rect">
            <a:avLst/>
          </a:prstGeom>
        </p:spPr>
        <p:txBody>
          <a:bodyPr wrap="square">
            <a:spAutoFit/>
          </a:bodyPr>
          <a:lstStyle/>
          <a:p>
            <a:pPr indent="-95250" algn="ctr"/>
            <a:r>
              <a:rPr lang="en-CA" sz="3000" b="1" dirty="0" smtClean="0">
                <a:solidFill>
                  <a:srgbClr val="FFFFFF"/>
                </a:solidFill>
                <a:latin typeface="Lato Light" panose="020F0302020204030203" pitchFamily="34" charset="0"/>
              </a:rPr>
              <a:t>WHAT IT CAN MEAN FOR YOU, YOUR CLINIC AND PATIENTS</a:t>
            </a:r>
            <a:endParaRPr lang="en-CA" sz="3000" b="1" dirty="0">
              <a:solidFill>
                <a:srgbClr val="FFFFFF"/>
              </a:solidFill>
              <a:latin typeface="Lato Light" panose="020F0302020204030203" pitchFamily="34" charset="0"/>
            </a:endParaRPr>
          </a:p>
        </p:txBody>
      </p:sp>
      <p:pic>
        <p:nvPicPr>
          <p:cNvPr id="2" name="Picture 1"/>
          <p:cNvPicPr>
            <a:picLocks noChangeAspect="1"/>
          </p:cNvPicPr>
          <p:nvPr/>
        </p:nvPicPr>
        <p:blipFill>
          <a:blip r:embed="rId2"/>
          <a:stretch>
            <a:fillRect/>
          </a:stretch>
        </p:blipFill>
        <p:spPr>
          <a:xfrm>
            <a:off x="6781800" y="4587878"/>
            <a:ext cx="1651495" cy="1944870"/>
          </a:xfrm>
          <a:prstGeom prst="rect">
            <a:avLst/>
          </a:prstGeom>
        </p:spPr>
      </p:pic>
    </p:spTree>
    <p:extLst>
      <p:ext uri="{BB962C8B-B14F-4D97-AF65-F5344CB8AC3E}">
        <p14:creationId xmlns:p14="http://schemas.microsoft.com/office/powerpoint/2010/main" val="261498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27" y="445654"/>
            <a:ext cx="8077199" cy="484748"/>
          </a:xfrm>
        </p:spPr>
        <p:txBody>
          <a:bodyPr/>
          <a:lstStyle/>
          <a:p>
            <a:r>
              <a:rPr lang="en-US" dirty="0" smtClean="0"/>
              <a:t>Example 1: Workflow In Your Clinics</a:t>
            </a:r>
            <a:endParaRPr lang="en-US" dirty="0"/>
          </a:p>
        </p:txBody>
      </p:sp>
      <p:sp>
        <p:nvSpPr>
          <p:cNvPr id="4" name="Slide Number Placeholder 3"/>
          <p:cNvSpPr>
            <a:spLocks noGrp="1"/>
          </p:cNvSpPr>
          <p:nvPr>
            <p:ph type="sldNum" sz="quarter" idx="12"/>
          </p:nvPr>
        </p:nvSpPr>
        <p:spPr/>
        <p:txBody>
          <a:bodyPr/>
          <a:lstStyle/>
          <a:p>
            <a:pPr>
              <a:defRPr/>
            </a:pPr>
            <a:fld id="{B2A0CA4B-C042-4DCE-8053-C1007A53B47B}" type="slidenum">
              <a:rPr lang="en-CA" smtClean="0"/>
              <a:pPr>
                <a:defRPr/>
              </a:pPr>
              <a:t>10</a:t>
            </a:fld>
            <a:endParaRPr lang="en-CA" dirty="0"/>
          </a:p>
        </p:txBody>
      </p:sp>
      <p:sp>
        <p:nvSpPr>
          <p:cNvPr id="6" name="Rectangle 5"/>
          <p:cNvSpPr/>
          <p:nvPr/>
        </p:nvSpPr>
        <p:spPr>
          <a:xfrm>
            <a:off x="428243" y="2194897"/>
            <a:ext cx="4680098" cy="3693319"/>
          </a:xfrm>
          <a:prstGeom prst="rect">
            <a:avLst/>
          </a:prstGeom>
        </p:spPr>
        <p:txBody>
          <a:bodyPr wrap="square">
            <a:spAutoFit/>
          </a:bodyPr>
          <a:lstStyle/>
          <a:p>
            <a:pPr algn="l"/>
            <a:endParaRPr lang="en-CA" sz="1800" b="1" dirty="0" smtClean="0">
              <a:solidFill>
                <a:schemeClr val="accent4"/>
              </a:solidFill>
              <a:latin typeface="Lato Light" panose="020F0302020204030203" pitchFamily="34" charset="0"/>
            </a:endParaRPr>
          </a:p>
          <a:p>
            <a:pPr algn="l"/>
            <a:r>
              <a:rPr lang="en-CA" sz="1800" b="1" dirty="0" smtClean="0">
                <a:solidFill>
                  <a:schemeClr val="accent4"/>
                </a:solidFill>
                <a:latin typeface="Lato Light" panose="020F0302020204030203" pitchFamily="34" charset="0"/>
              </a:rPr>
              <a:t>How to Solve the Problem:</a:t>
            </a:r>
          </a:p>
          <a:p>
            <a:pPr marL="457200" indent="-457200" algn="l">
              <a:buFont typeface="+mj-lt"/>
              <a:buAutoNum type="arabicPeriod"/>
            </a:pPr>
            <a:r>
              <a:rPr lang="en-CA" sz="1800" dirty="0" smtClean="0">
                <a:solidFill>
                  <a:schemeClr val="accent4"/>
                </a:solidFill>
                <a:latin typeface="Lato Light" panose="020F0302020204030203" pitchFamily="34" charset="0"/>
              </a:rPr>
              <a:t>Map out the physical workspace</a:t>
            </a:r>
          </a:p>
          <a:p>
            <a:pPr marL="457200" indent="-457200" algn="l">
              <a:buFont typeface="+mj-lt"/>
              <a:buAutoNum type="arabicPeriod"/>
            </a:pPr>
            <a:r>
              <a:rPr lang="en-CA" sz="1800" dirty="0" smtClean="0">
                <a:solidFill>
                  <a:schemeClr val="accent4"/>
                </a:solidFill>
                <a:latin typeface="Lato Light" panose="020F0302020204030203" pitchFamily="34" charset="0"/>
              </a:rPr>
              <a:t>Observe how staff and/or patients move     in a physical space</a:t>
            </a:r>
          </a:p>
          <a:p>
            <a:pPr marL="457200" indent="-457200" algn="l">
              <a:buFont typeface="+mj-lt"/>
              <a:buAutoNum type="arabicPeriod"/>
            </a:pPr>
            <a:r>
              <a:rPr lang="en-CA" sz="1800" dirty="0" smtClean="0">
                <a:solidFill>
                  <a:schemeClr val="accent4"/>
                </a:solidFill>
                <a:latin typeface="Lato Light" panose="020F0302020204030203" pitchFamily="34" charset="0"/>
              </a:rPr>
              <a:t>Draw a diagram based on the observed movements </a:t>
            </a:r>
          </a:p>
          <a:p>
            <a:pPr marL="457200" indent="-457200" algn="l">
              <a:buFont typeface="+mj-lt"/>
              <a:buAutoNum type="arabicPeriod"/>
            </a:pPr>
            <a:r>
              <a:rPr lang="en-CA" sz="1800" dirty="0" smtClean="0">
                <a:solidFill>
                  <a:schemeClr val="accent4"/>
                </a:solidFill>
                <a:latin typeface="Lato Light" panose="020F0302020204030203" pitchFamily="34" charset="0"/>
              </a:rPr>
              <a:t>Draw a new diagram based on an ideal process</a:t>
            </a:r>
          </a:p>
          <a:p>
            <a:pPr marL="457200" indent="-457200" algn="l">
              <a:buFont typeface="+mj-lt"/>
              <a:buAutoNum type="arabicPeriod"/>
            </a:pPr>
            <a:r>
              <a:rPr lang="en-CA" sz="1800" dirty="0" smtClean="0">
                <a:solidFill>
                  <a:schemeClr val="accent4"/>
                </a:solidFill>
                <a:latin typeface="Lato Light" panose="020F0302020204030203" pitchFamily="34" charset="0"/>
              </a:rPr>
              <a:t>Compare the two diagrams to identify workflow changes</a:t>
            </a:r>
          </a:p>
          <a:p>
            <a:pPr marL="457200" indent="-457200" algn="l">
              <a:buFont typeface="+mj-lt"/>
              <a:buAutoNum type="arabicPeriod"/>
            </a:pPr>
            <a:r>
              <a:rPr lang="en-CA" sz="1800" dirty="0" smtClean="0">
                <a:solidFill>
                  <a:schemeClr val="accent4"/>
                </a:solidFill>
                <a:latin typeface="Lato Light" panose="020F0302020204030203" pitchFamily="34" charset="0"/>
              </a:rPr>
              <a:t>Pilot the changes and evaluate</a:t>
            </a:r>
          </a:p>
          <a:p>
            <a:pPr algn="l"/>
            <a:endParaRPr lang="en-CA" sz="1800" b="1" dirty="0" smtClean="0">
              <a:solidFill>
                <a:schemeClr val="accent5"/>
              </a:solidFill>
              <a:latin typeface="Lato Light" panose="020F0302020204030203" pitchFamily="34" charset="0"/>
            </a:endParaRPr>
          </a:p>
        </p:txBody>
      </p:sp>
      <p:grpSp>
        <p:nvGrpSpPr>
          <p:cNvPr id="21" name="Group 20"/>
          <p:cNvGrpSpPr/>
          <p:nvPr/>
        </p:nvGrpSpPr>
        <p:grpSpPr>
          <a:xfrm>
            <a:off x="4817476" y="2497601"/>
            <a:ext cx="3925121" cy="3545617"/>
            <a:chOff x="9014422" y="1332686"/>
            <a:chExt cx="3282474" cy="2946400"/>
          </a:xfrm>
        </p:grpSpPr>
        <p:graphicFrame>
          <p:nvGraphicFramePr>
            <p:cNvPr id="22" name="Object 21"/>
            <p:cNvGraphicFramePr>
              <a:graphicFrameLocks noChangeAspect="1"/>
            </p:cNvGraphicFramePr>
            <p:nvPr>
              <p:extLst>
                <p:ext uri="{D42A27DB-BD31-4B8C-83A1-F6EECF244321}">
                  <p14:modId xmlns:p14="http://schemas.microsoft.com/office/powerpoint/2010/main" val="4044558902"/>
                </p:ext>
              </p:extLst>
            </p:nvPr>
          </p:nvGraphicFramePr>
          <p:xfrm>
            <a:off x="9014422" y="1332686"/>
            <a:ext cx="3282474" cy="2946400"/>
          </p:xfrm>
          <a:graphic>
            <a:graphicData uri="http://schemas.openxmlformats.org/presentationml/2006/ole">
              <mc:AlternateContent xmlns:mc="http://schemas.openxmlformats.org/markup-compatibility/2006">
                <mc:Choice xmlns:v="urn:schemas-microsoft-com:vml" Requires="v">
                  <p:oleObj spid="_x0000_s1049" name="Visio" r:id="rId5" imgW="9667788" imgH="8677260" progId="Visio.Drawing.15">
                    <p:embed/>
                  </p:oleObj>
                </mc:Choice>
                <mc:Fallback>
                  <p:oleObj name="Visio" r:id="rId5" imgW="9667788" imgH="8677260" progId="Visio.Drawing.15">
                    <p:embed/>
                    <p:pic>
                      <p:nvPicPr>
                        <p:cNvPr id="0" name=""/>
                        <p:cNvPicPr/>
                        <p:nvPr/>
                      </p:nvPicPr>
                      <p:blipFill>
                        <a:blip r:embed="rId6"/>
                        <a:stretch>
                          <a:fillRect/>
                        </a:stretch>
                      </p:blipFill>
                      <p:spPr>
                        <a:xfrm>
                          <a:off x="9014422" y="1332686"/>
                          <a:ext cx="3282474" cy="2946400"/>
                        </a:xfrm>
                        <a:prstGeom prst="rect">
                          <a:avLst/>
                        </a:prstGeom>
                      </p:spPr>
                    </p:pic>
                  </p:oleObj>
                </mc:Fallback>
              </mc:AlternateContent>
            </a:graphicData>
          </a:graphic>
        </p:graphicFrame>
        <p:sp>
          <p:nvSpPr>
            <p:cNvPr id="37" name="TextBox 36"/>
            <p:cNvSpPr txBox="1"/>
            <p:nvPr/>
          </p:nvSpPr>
          <p:spPr>
            <a:xfrm>
              <a:off x="11301497" y="3381870"/>
              <a:ext cx="684803" cy="230832"/>
            </a:xfrm>
            <a:prstGeom prst="rect">
              <a:avLst/>
            </a:prstGeom>
            <a:noFill/>
          </p:spPr>
          <p:txBody>
            <a:bodyPr wrap="none" rtlCol="0">
              <a:spAutoFit/>
            </a:bodyPr>
            <a:lstStyle/>
            <a:p>
              <a:pPr algn="ctr"/>
              <a:r>
                <a:rPr lang="en-US" sz="900" dirty="0" smtClean="0">
                  <a:latin typeface="+mn-lt"/>
                </a:rPr>
                <a:t>Reception</a:t>
              </a:r>
              <a:endParaRPr lang="en-US" sz="900" dirty="0">
                <a:latin typeface="+mn-lt"/>
              </a:endParaRPr>
            </a:p>
          </p:txBody>
        </p:sp>
        <p:sp>
          <p:nvSpPr>
            <p:cNvPr id="38" name="TextBox 37"/>
            <p:cNvSpPr txBox="1"/>
            <p:nvPr/>
          </p:nvSpPr>
          <p:spPr>
            <a:xfrm>
              <a:off x="9579377" y="3381870"/>
              <a:ext cx="829074" cy="230832"/>
            </a:xfrm>
            <a:prstGeom prst="rect">
              <a:avLst/>
            </a:prstGeom>
            <a:noFill/>
          </p:spPr>
          <p:txBody>
            <a:bodyPr wrap="none" rtlCol="0">
              <a:spAutoFit/>
            </a:bodyPr>
            <a:lstStyle/>
            <a:p>
              <a:pPr algn="ctr"/>
              <a:r>
                <a:rPr lang="en-US" sz="900" dirty="0" smtClean="0">
                  <a:latin typeface="+mn-lt"/>
                </a:rPr>
                <a:t>Waiting Area</a:t>
              </a:r>
              <a:endParaRPr lang="en-US" sz="900" dirty="0">
                <a:latin typeface="+mn-lt"/>
              </a:endParaRPr>
            </a:p>
          </p:txBody>
        </p:sp>
        <p:sp>
          <p:nvSpPr>
            <p:cNvPr id="39" name="TextBox 38"/>
            <p:cNvSpPr txBox="1"/>
            <p:nvPr/>
          </p:nvSpPr>
          <p:spPr>
            <a:xfrm>
              <a:off x="9426977" y="2615710"/>
              <a:ext cx="473206" cy="369332"/>
            </a:xfrm>
            <a:prstGeom prst="rect">
              <a:avLst/>
            </a:prstGeom>
            <a:noFill/>
          </p:spPr>
          <p:txBody>
            <a:bodyPr wrap="none" rtlCol="0">
              <a:spAutoFit/>
            </a:bodyPr>
            <a:lstStyle/>
            <a:p>
              <a:pPr algn="ctr"/>
              <a:r>
                <a:rPr lang="en-US" sz="900" dirty="0" smtClean="0">
                  <a:latin typeface="+mn-lt"/>
                </a:rPr>
                <a:t>Prep</a:t>
              </a:r>
            </a:p>
            <a:p>
              <a:pPr algn="ctr"/>
              <a:r>
                <a:rPr lang="en-US" sz="900" dirty="0" smtClean="0">
                  <a:latin typeface="+mn-lt"/>
                </a:rPr>
                <a:t>Room</a:t>
              </a:r>
              <a:endParaRPr lang="en-US" sz="900" dirty="0">
                <a:latin typeface="+mn-lt"/>
              </a:endParaRPr>
            </a:p>
          </p:txBody>
        </p:sp>
        <p:sp>
          <p:nvSpPr>
            <p:cNvPr id="40" name="TextBox 39"/>
            <p:cNvSpPr txBox="1"/>
            <p:nvPr/>
          </p:nvSpPr>
          <p:spPr>
            <a:xfrm>
              <a:off x="11476519" y="1952395"/>
              <a:ext cx="473206" cy="369332"/>
            </a:xfrm>
            <a:prstGeom prst="rect">
              <a:avLst/>
            </a:prstGeom>
            <a:noFill/>
          </p:spPr>
          <p:txBody>
            <a:bodyPr wrap="none" rtlCol="0">
              <a:spAutoFit/>
            </a:bodyPr>
            <a:lstStyle/>
            <a:p>
              <a:pPr algn="ctr"/>
              <a:r>
                <a:rPr lang="en-US" sz="900" dirty="0" smtClean="0">
                  <a:latin typeface="+mn-lt"/>
                </a:rPr>
                <a:t>Exam</a:t>
              </a:r>
            </a:p>
            <a:p>
              <a:pPr algn="ctr"/>
              <a:r>
                <a:rPr lang="en-US" sz="900" dirty="0" smtClean="0">
                  <a:latin typeface="+mn-lt"/>
                </a:rPr>
                <a:t>Room</a:t>
              </a:r>
              <a:endParaRPr lang="en-US" sz="900" dirty="0">
                <a:latin typeface="+mn-lt"/>
              </a:endParaRPr>
            </a:p>
          </p:txBody>
        </p:sp>
        <p:sp>
          <p:nvSpPr>
            <p:cNvPr id="41" name="TextBox 40"/>
            <p:cNvSpPr txBox="1"/>
            <p:nvPr/>
          </p:nvSpPr>
          <p:spPr>
            <a:xfrm>
              <a:off x="9196384" y="1534098"/>
              <a:ext cx="564578" cy="369332"/>
            </a:xfrm>
            <a:prstGeom prst="rect">
              <a:avLst/>
            </a:prstGeom>
            <a:noFill/>
          </p:spPr>
          <p:txBody>
            <a:bodyPr wrap="none" rtlCol="0">
              <a:spAutoFit/>
            </a:bodyPr>
            <a:lstStyle/>
            <a:p>
              <a:pPr algn="ctr"/>
              <a:r>
                <a:rPr lang="en-US" sz="900" dirty="0" smtClean="0">
                  <a:latin typeface="+mn-lt"/>
                </a:rPr>
                <a:t>Change</a:t>
              </a:r>
            </a:p>
            <a:p>
              <a:pPr algn="ctr"/>
              <a:r>
                <a:rPr lang="en-US" sz="900" dirty="0" smtClean="0">
                  <a:latin typeface="+mn-lt"/>
                </a:rPr>
                <a:t>Room</a:t>
              </a:r>
              <a:endParaRPr lang="en-US" sz="900" dirty="0">
                <a:latin typeface="+mn-lt"/>
              </a:endParaRPr>
            </a:p>
          </p:txBody>
        </p:sp>
        <p:sp>
          <p:nvSpPr>
            <p:cNvPr id="42" name="TextBox 41"/>
            <p:cNvSpPr txBox="1"/>
            <p:nvPr/>
          </p:nvSpPr>
          <p:spPr>
            <a:xfrm>
              <a:off x="9900184" y="1534098"/>
              <a:ext cx="564578" cy="369332"/>
            </a:xfrm>
            <a:prstGeom prst="rect">
              <a:avLst/>
            </a:prstGeom>
            <a:noFill/>
          </p:spPr>
          <p:txBody>
            <a:bodyPr wrap="none" rtlCol="0">
              <a:spAutoFit/>
            </a:bodyPr>
            <a:lstStyle/>
            <a:p>
              <a:pPr algn="ctr"/>
              <a:r>
                <a:rPr lang="en-US" sz="900" dirty="0" smtClean="0">
                  <a:latin typeface="+mn-lt"/>
                </a:rPr>
                <a:t>Change</a:t>
              </a:r>
            </a:p>
            <a:p>
              <a:pPr algn="ctr"/>
              <a:r>
                <a:rPr lang="en-US" sz="900" dirty="0" smtClean="0">
                  <a:latin typeface="+mn-lt"/>
                </a:rPr>
                <a:t>Room</a:t>
              </a:r>
              <a:endParaRPr lang="en-US" sz="900" dirty="0">
                <a:latin typeface="+mn-lt"/>
              </a:endParaRPr>
            </a:p>
          </p:txBody>
        </p:sp>
        <p:sp>
          <p:nvSpPr>
            <p:cNvPr id="43" name="TextBox 42"/>
            <p:cNvSpPr txBox="1"/>
            <p:nvPr/>
          </p:nvSpPr>
          <p:spPr>
            <a:xfrm>
              <a:off x="10618864" y="1534098"/>
              <a:ext cx="564578" cy="369332"/>
            </a:xfrm>
            <a:prstGeom prst="rect">
              <a:avLst/>
            </a:prstGeom>
            <a:noFill/>
          </p:spPr>
          <p:txBody>
            <a:bodyPr wrap="none" rtlCol="0">
              <a:spAutoFit/>
            </a:bodyPr>
            <a:lstStyle/>
            <a:p>
              <a:pPr algn="ctr"/>
              <a:r>
                <a:rPr lang="en-US" sz="900" dirty="0" smtClean="0">
                  <a:latin typeface="+mn-lt"/>
                </a:rPr>
                <a:t>Change</a:t>
              </a:r>
            </a:p>
            <a:p>
              <a:pPr algn="ctr"/>
              <a:r>
                <a:rPr lang="en-US" sz="900" dirty="0" smtClean="0">
                  <a:latin typeface="+mn-lt"/>
                </a:rPr>
                <a:t>Room</a:t>
              </a:r>
              <a:endParaRPr lang="en-US" sz="900" dirty="0">
                <a:latin typeface="+mn-lt"/>
              </a:endParaRPr>
            </a:p>
          </p:txBody>
        </p:sp>
      </p:grpSp>
      <p:pic>
        <p:nvPicPr>
          <p:cNvPr id="11" name="Picture 10"/>
          <p:cNvPicPr>
            <a:picLocks noChangeAspect="1"/>
          </p:cNvPicPr>
          <p:nvPr/>
        </p:nvPicPr>
        <p:blipFill>
          <a:blip r:embed="rId7"/>
          <a:stretch>
            <a:fillRect/>
          </a:stretch>
        </p:blipFill>
        <p:spPr>
          <a:xfrm>
            <a:off x="5804620" y="3160074"/>
            <a:ext cx="1956986" cy="2237426"/>
          </a:xfrm>
          <a:prstGeom prst="rect">
            <a:avLst/>
          </a:prstGeom>
        </p:spPr>
      </p:pic>
      <p:pic>
        <p:nvPicPr>
          <p:cNvPr id="13" name="Picture 12"/>
          <p:cNvPicPr>
            <a:picLocks noChangeAspect="1"/>
          </p:cNvPicPr>
          <p:nvPr/>
        </p:nvPicPr>
        <p:blipFill>
          <a:blip r:embed="rId8"/>
          <a:stretch>
            <a:fillRect/>
          </a:stretch>
        </p:blipFill>
        <p:spPr>
          <a:xfrm>
            <a:off x="5379396" y="3354598"/>
            <a:ext cx="2395936" cy="2060627"/>
          </a:xfrm>
          <a:prstGeom prst="rect">
            <a:avLst/>
          </a:prstGeom>
        </p:spPr>
      </p:pic>
      <p:pic>
        <p:nvPicPr>
          <p:cNvPr id="34" name="Picture 33"/>
          <p:cNvPicPr>
            <a:picLocks noChangeAspect="1"/>
          </p:cNvPicPr>
          <p:nvPr/>
        </p:nvPicPr>
        <p:blipFill>
          <a:blip r:embed="rId9"/>
          <a:stretch>
            <a:fillRect/>
          </a:stretch>
        </p:blipFill>
        <p:spPr>
          <a:xfrm>
            <a:off x="6032197" y="3264900"/>
            <a:ext cx="1755800" cy="1987468"/>
          </a:xfrm>
          <a:prstGeom prst="rect">
            <a:avLst/>
          </a:prstGeom>
        </p:spPr>
      </p:pic>
      <p:pic>
        <p:nvPicPr>
          <p:cNvPr id="36" name="Picture 35"/>
          <p:cNvPicPr>
            <a:picLocks noChangeAspect="1"/>
          </p:cNvPicPr>
          <p:nvPr/>
        </p:nvPicPr>
        <p:blipFill>
          <a:blip r:embed="rId8"/>
          <a:stretch>
            <a:fillRect/>
          </a:stretch>
        </p:blipFill>
        <p:spPr>
          <a:xfrm>
            <a:off x="5386044" y="3301883"/>
            <a:ext cx="2395936" cy="2060627"/>
          </a:xfrm>
          <a:prstGeom prst="rect">
            <a:avLst/>
          </a:prstGeom>
        </p:spPr>
      </p:pic>
      <p:sp>
        <p:nvSpPr>
          <p:cNvPr id="31" name="Rectangle 30"/>
          <p:cNvSpPr/>
          <p:nvPr/>
        </p:nvSpPr>
        <p:spPr>
          <a:xfrm>
            <a:off x="428243" y="886926"/>
            <a:ext cx="8458200" cy="1754326"/>
          </a:xfrm>
          <a:prstGeom prst="rect">
            <a:avLst/>
          </a:prstGeom>
        </p:spPr>
        <p:txBody>
          <a:bodyPr wrap="square">
            <a:spAutoFit/>
          </a:bodyPr>
          <a:lstStyle/>
          <a:p>
            <a:pPr algn="l"/>
            <a:r>
              <a:rPr lang="en-CA" sz="1800" b="1" dirty="0">
                <a:solidFill>
                  <a:schemeClr val="accent4"/>
                </a:solidFill>
                <a:latin typeface="Lato Light" panose="020F0302020204030203" pitchFamily="34" charset="0"/>
              </a:rPr>
              <a:t>Problem: Inefficient workflow in a small footprint</a:t>
            </a:r>
          </a:p>
          <a:p>
            <a:pPr algn="l"/>
            <a:r>
              <a:rPr lang="en-CA" sz="1800" b="1" dirty="0">
                <a:solidFill>
                  <a:schemeClr val="accent5"/>
                </a:solidFill>
                <a:latin typeface="Lato Light" panose="020F0302020204030203" pitchFamily="34" charset="0"/>
              </a:rPr>
              <a:t> </a:t>
            </a:r>
          </a:p>
          <a:p>
            <a:pPr algn="l"/>
            <a:r>
              <a:rPr lang="en-CA" sz="1800" b="1" dirty="0">
                <a:solidFill>
                  <a:schemeClr val="accent4"/>
                </a:solidFill>
                <a:latin typeface="Lato Light" panose="020F0302020204030203" pitchFamily="34" charset="0"/>
              </a:rPr>
              <a:t>Goal: Achieve </a:t>
            </a:r>
            <a:r>
              <a:rPr lang="en-CA" sz="1800" b="1" i="1" dirty="0">
                <a:solidFill>
                  <a:schemeClr val="accent2"/>
                </a:solidFill>
                <a:latin typeface="Lato Light" panose="020F0302020204030203" pitchFamily="34" charset="0"/>
              </a:rPr>
              <a:t>continuous flow of people </a:t>
            </a:r>
            <a:r>
              <a:rPr lang="en-CA" sz="1800" b="1" dirty="0">
                <a:solidFill>
                  <a:schemeClr val="accent4"/>
                </a:solidFill>
                <a:latin typeface="Lato Light" panose="020F0302020204030203" pitchFamily="34" charset="0"/>
              </a:rPr>
              <a:t>and improve productivity with logical progression of process steps</a:t>
            </a:r>
          </a:p>
          <a:p>
            <a:pPr algn="l"/>
            <a:endParaRPr lang="en-CA" sz="1800" b="1" dirty="0" smtClean="0">
              <a:solidFill>
                <a:schemeClr val="accent5"/>
              </a:solidFill>
              <a:latin typeface="Lato Light" panose="020F0302020204030203" pitchFamily="34" charset="0"/>
            </a:endParaRPr>
          </a:p>
          <a:p>
            <a:pPr algn="l"/>
            <a:r>
              <a:rPr lang="en-CA" sz="1800" b="1" dirty="0" smtClean="0">
                <a:solidFill>
                  <a:schemeClr val="accent5"/>
                </a:solidFill>
                <a:latin typeface="Lato Light" panose="020F0302020204030203" pitchFamily="34" charset="0"/>
              </a:rPr>
              <a:t> </a:t>
            </a:r>
          </a:p>
        </p:txBody>
      </p:sp>
    </p:spTree>
    <p:extLst>
      <p:ext uri="{BB962C8B-B14F-4D97-AF65-F5344CB8AC3E}">
        <p14:creationId xmlns:p14="http://schemas.microsoft.com/office/powerpoint/2010/main" val="357234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23" y="438751"/>
            <a:ext cx="8077199" cy="484748"/>
          </a:xfrm>
        </p:spPr>
        <p:txBody>
          <a:bodyPr/>
          <a:lstStyle/>
          <a:p>
            <a:r>
              <a:rPr lang="en-US" dirty="0"/>
              <a:t>Example 1: Workflow In Your </a:t>
            </a:r>
            <a:r>
              <a:rPr lang="en-US" dirty="0" smtClean="0"/>
              <a:t>Clinics</a:t>
            </a:r>
            <a:endParaRPr lang="en-US" dirty="0"/>
          </a:p>
        </p:txBody>
      </p:sp>
      <p:sp>
        <p:nvSpPr>
          <p:cNvPr id="4" name="Slide Number Placeholder 3"/>
          <p:cNvSpPr>
            <a:spLocks noGrp="1"/>
          </p:cNvSpPr>
          <p:nvPr>
            <p:ph type="sldNum" sz="quarter" idx="12"/>
          </p:nvPr>
        </p:nvSpPr>
        <p:spPr/>
        <p:txBody>
          <a:bodyPr/>
          <a:lstStyle/>
          <a:p>
            <a:pPr>
              <a:defRPr/>
            </a:pPr>
            <a:fld id="{B2A0CA4B-C042-4DCE-8053-C1007A53B47B}" type="slidenum">
              <a:rPr lang="en-CA" smtClean="0"/>
              <a:pPr>
                <a:defRPr/>
              </a:pPr>
              <a:t>11</a:t>
            </a:fld>
            <a:endParaRPr lang="en-CA" dirty="0"/>
          </a:p>
        </p:txBody>
      </p:sp>
      <p:sp>
        <p:nvSpPr>
          <p:cNvPr id="5" name="Freeform 4"/>
          <p:cNvSpPr/>
          <p:nvPr/>
        </p:nvSpPr>
        <p:spPr>
          <a:xfrm>
            <a:off x="535094" y="1313530"/>
            <a:ext cx="2638499" cy="3997044"/>
          </a:xfrm>
          <a:custGeom>
            <a:avLst/>
            <a:gdLst>
              <a:gd name="connsiteX0" fmla="*/ 0 w 2638499"/>
              <a:gd name="connsiteY0" fmla="*/ 263850 h 3997044"/>
              <a:gd name="connsiteX1" fmla="*/ 263850 w 2638499"/>
              <a:gd name="connsiteY1" fmla="*/ 0 h 3997044"/>
              <a:gd name="connsiteX2" fmla="*/ 2374649 w 2638499"/>
              <a:gd name="connsiteY2" fmla="*/ 0 h 3997044"/>
              <a:gd name="connsiteX3" fmla="*/ 2638499 w 2638499"/>
              <a:gd name="connsiteY3" fmla="*/ 263850 h 3997044"/>
              <a:gd name="connsiteX4" fmla="*/ 2638499 w 2638499"/>
              <a:gd name="connsiteY4" fmla="*/ 3733194 h 3997044"/>
              <a:gd name="connsiteX5" fmla="*/ 2374649 w 2638499"/>
              <a:gd name="connsiteY5" fmla="*/ 3997044 h 3997044"/>
              <a:gd name="connsiteX6" fmla="*/ 263850 w 2638499"/>
              <a:gd name="connsiteY6" fmla="*/ 3997044 h 3997044"/>
              <a:gd name="connsiteX7" fmla="*/ 0 w 2638499"/>
              <a:gd name="connsiteY7" fmla="*/ 3733194 h 3997044"/>
              <a:gd name="connsiteX8" fmla="*/ 0 w 2638499"/>
              <a:gd name="connsiteY8" fmla="*/ 263850 h 39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8499" h="3997044">
                <a:moveTo>
                  <a:pt x="0" y="263850"/>
                </a:moveTo>
                <a:cubicBezTo>
                  <a:pt x="0" y="118130"/>
                  <a:pt x="118130" y="0"/>
                  <a:pt x="263850" y="0"/>
                </a:cubicBezTo>
                <a:lnTo>
                  <a:pt x="2374649" y="0"/>
                </a:lnTo>
                <a:cubicBezTo>
                  <a:pt x="2520369" y="0"/>
                  <a:pt x="2638499" y="118130"/>
                  <a:pt x="2638499" y="263850"/>
                </a:cubicBezTo>
                <a:lnTo>
                  <a:pt x="2638499" y="3733194"/>
                </a:lnTo>
                <a:cubicBezTo>
                  <a:pt x="2638499" y="3878914"/>
                  <a:pt x="2520369" y="3997044"/>
                  <a:pt x="2374649" y="3997044"/>
                </a:cubicBezTo>
                <a:lnTo>
                  <a:pt x="263850" y="3997044"/>
                </a:lnTo>
                <a:cubicBezTo>
                  <a:pt x="118130" y="3997044"/>
                  <a:pt x="0" y="3878914"/>
                  <a:pt x="0" y="3733194"/>
                </a:cubicBezTo>
                <a:lnTo>
                  <a:pt x="0" y="26385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0688" tIns="1769505" rIns="170688" bIns="970098" numCol="1" spcCol="1270" anchor="ctr" anchorCtr="0">
            <a:noAutofit/>
          </a:bodyPr>
          <a:lstStyle/>
          <a:p>
            <a:pPr lvl="0" algn="ctr" defTabSz="1066800" rtl="0">
              <a:lnSpc>
                <a:spcPct val="90000"/>
              </a:lnSpc>
              <a:spcBef>
                <a:spcPct val="0"/>
              </a:spcBef>
              <a:spcAft>
                <a:spcPct val="35000"/>
              </a:spcAft>
            </a:pPr>
            <a:endParaRPr lang="en-CA" sz="1600" dirty="0"/>
          </a:p>
        </p:txBody>
      </p:sp>
      <p:sp>
        <p:nvSpPr>
          <p:cNvPr id="6" name="Oval 5"/>
          <p:cNvSpPr/>
          <p:nvPr/>
        </p:nvSpPr>
        <p:spPr>
          <a:xfrm>
            <a:off x="1188836" y="1553352"/>
            <a:ext cx="1331015" cy="1331015"/>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3252748" y="1313530"/>
            <a:ext cx="2638499" cy="3997044"/>
          </a:xfrm>
          <a:custGeom>
            <a:avLst/>
            <a:gdLst>
              <a:gd name="connsiteX0" fmla="*/ 0 w 2638499"/>
              <a:gd name="connsiteY0" fmla="*/ 263850 h 3997044"/>
              <a:gd name="connsiteX1" fmla="*/ 263850 w 2638499"/>
              <a:gd name="connsiteY1" fmla="*/ 0 h 3997044"/>
              <a:gd name="connsiteX2" fmla="*/ 2374649 w 2638499"/>
              <a:gd name="connsiteY2" fmla="*/ 0 h 3997044"/>
              <a:gd name="connsiteX3" fmla="*/ 2638499 w 2638499"/>
              <a:gd name="connsiteY3" fmla="*/ 263850 h 3997044"/>
              <a:gd name="connsiteX4" fmla="*/ 2638499 w 2638499"/>
              <a:gd name="connsiteY4" fmla="*/ 3733194 h 3997044"/>
              <a:gd name="connsiteX5" fmla="*/ 2374649 w 2638499"/>
              <a:gd name="connsiteY5" fmla="*/ 3997044 h 3997044"/>
              <a:gd name="connsiteX6" fmla="*/ 263850 w 2638499"/>
              <a:gd name="connsiteY6" fmla="*/ 3997044 h 3997044"/>
              <a:gd name="connsiteX7" fmla="*/ 0 w 2638499"/>
              <a:gd name="connsiteY7" fmla="*/ 3733194 h 3997044"/>
              <a:gd name="connsiteX8" fmla="*/ 0 w 2638499"/>
              <a:gd name="connsiteY8" fmla="*/ 263850 h 39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8499" h="3997044">
                <a:moveTo>
                  <a:pt x="0" y="263850"/>
                </a:moveTo>
                <a:cubicBezTo>
                  <a:pt x="0" y="118130"/>
                  <a:pt x="118130" y="0"/>
                  <a:pt x="263850" y="0"/>
                </a:cubicBezTo>
                <a:lnTo>
                  <a:pt x="2374649" y="0"/>
                </a:lnTo>
                <a:cubicBezTo>
                  <a:pt x="2520369" y="0"/>
                  <a:pt x="2638499" y="118130"/>
                  <a:pt x="2638499" y="263850"/>
                </a:cubicBezTo>
                <a:lnTo>
                  <a:pt x="2638499" y="3733194"/>
                </a:lnTo>
                <a:cubicBezTo>
                  <a:pt x="2638499" y="3878914"/>
                  <a:pt x="2520369" y="3997044"/>
                  <a:pt x="2374649" y="3997044"/>
                </a:cubicBezTo>
                <a:lnTo>
                  <a:pt x="263850" y="3997044"/>
                </a:lnTo>
                <a:cubicBezTo>
                  <a:pt x="118130" y="3997044"/>
                  <a:pt x="0" y="3878914"/>
                  <a:pt x="0" y="3733194"/>
                </a:cubicBezTo>
                <a:lnTo>
                  <a:pt x="0" y="26385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0688" tIns="1769505" rIns="170688" bIns="970098" numCol="1" spcCol="1270" anchor="ctr" anchorCtr="0">
            <a:noAutofit/>
          </a:bodyPr>
          <a:lstStyle/>
          <a:p>
            <a:pPr lvl="0" algn="ctr" defTabSz="1066800" rtl="0">
              <a:lnSpc>
                <a:spcPct val="90000"/>
              </a:lnSpc>
              <a:spcBef>
                <a:spcPct val="0"/>
              </a:spcBef>
              <a:spcAft>
                <a:spcPct val="35000"/>
              </a:spcAft>
            </a:pPr>
            <a:endParaRPr lang="en-US" sz="2400" kern="1200" dirty="0" smtClean="0"/>
          </a:p>
        </p:txBody>
      </p:sp>
      <p:sp>
        <p:nvSpPr>
          <p:cNvPr id="10" name="Oval 9"/>
          <p:cNvSpPr/>
          <p:nvPr/>
        </p:nvSpPr>
        <p:spPr>
          <a:xfrm>
            <a:off x="3906490" y="1553352"/>
            <a:ext cx="1331015" cy="1331015"/>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5972091" y="1313530"/>
            <a:ext cx="2638499" cy="3997044"/>
          </a:xfrm>
          <a:custGeom>
            <a:avLst/>
            <a:gdLst>
              <a:gd name="connsiteX0" fmla="*/ 0 w 2638499"/>
              <a:gd name="connsiteY0" fmla="*/ 263850 h 3997044"/>
              <a:gd name="connsiteX1" fmla="*/ 263850 w 2638499"/>
              <a:gd name="connsiteY1" fmla="*/ 0 h 3997044"/>
              <a:gd name="connsiteX2" fmla="*/ 2374649 w 2638499"/>
              <a:gd name="connsiteY2" fmla="*/ 0 h 3997044"/>
              <a:gd name="connsiteX3" fmla="*/ 2638499 w 2638499"/>
              <a:gd name="connsiteY3" fmla="*/ 263850 h 3997044"/>
              <a:gd name="connsiteX4" fmla="*/ 2638499 w 2638499"/>
              <a:gd name="connsiteY4" fmla="*/ 3733194 h 3997044"/>
              <a:gd name="connsiteX5" fmla="*/ 2374649 w 2638499"/>
              <a:gd name="connsiteY5" fmla="*/ 3997044 h 3997044"/>
              <a:gd name="connsiteX6" fmla="*/ 263850 w 2638499"/>
              <a:gd name="connsiteY6" fmla="*/ 3997044 h 3997044"/>
              <a:gd name="connsiteX7" fmla="*/ 0 w 2638499"/>
              <a:gd name="connsiteY7" fmla="*/ 3733194 h 3997044"/>
              <a:gd name="connsiteX8" fmla="*/ 0 w 2638499"/>
              <a:gd name="connsiteY8" fmla="*/ 263850 h 39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8499" h="3997044">
                <a:moveTo>
                  <a:pt x="0" y="263850"/>
                </a:moveTo>
                <a:cubicBezTo>
                  <a:pt x="0" y="118130"/>
                  <a:pt x="118130" y="0"/>
                  <a:pt x="263850" y="0"/>
                </a:cubicBezTo>
                <a:lnTo>
                  <a:pt x="2374649" y="0"/>
                </a:lnTo>
                <a:cubicBezTo>
                  <a:pt x="2520369" y="0"/>
                  <a:pt x="2638499" y="118130"/>
                  <a:pt x="2638499" y="263850"/>
                </a:cubicBezTo>
                <a:lnTo>
                  <a:pt x="2638499" y="3733194"/>
                </a:lnTo>
                <a:cubicBezTo>
                  <a:pt x="2638499" y="3878914"/>
                  <a:pt x="2520369" y="3997044"/>
                  <a:pt x="2374649" y="3997044"/>
                </a:cubicBezTo>
                <a:lnTo>
                  <a:pt x="263850" y="3997044"/>
                </a:lnTo>
                <a:cubicBezTo>
                  <a:pt x="118130" y="3997044"/>
                  <a:pt x="0" y="3878914"/>
                  <a:pt x="0" y="3733194"/>
                </a:cubicBezTo>
                <a:lnTo>
                  <a:pt x="0" y="26385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741057" rIns="142240" bIns="941650" numCol="1" spcCol="1270" anchor="ctr" anchorCtr="0">
            <a:noAutofit/>
          </a:bodyPr>
          <a:lstStyle/>
          <a:p>
            <a:pPr lvl="0" algn="ctr" defTabSz="889000" rtl="0">
              <a:lnSpc>
                <a:spcPct val="90000"/>
              </a:lnSpc>
              <a:spcBef>
                <a:spcPct val="0"/>
              </a:spcBef>
              <a:spcAft>
                <a:spcPct val="35000"/>
              </a:spcAft>
            </a:pPr>
            <a:endParaRPr lang="en-US" sz="2000" kern="1200" dirty="0" smtClean="0"/>
          </a:p>
        </p:txBody>
      </p:sp>
      <p:sp>
        <p:nvSpPr>
          <p:cNvPr id="14" name="Oval 13"/>
          <p:cNvSpPr/>
          <p:nvPr/>
        </p:nvSpPr>
        <p:spPr>
          <a:xfrm>
            <a:off x="6629402" y="1614273"/>
            <a:ext cx="1331015" cy="1331015"/>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Rectangle 15"/>
          <p:cNvSpPr/>
          <p:nvPr/>
        </p:nvSpPr>
        <p:spPr>
          <a:xfrm>
            <a:off x="711581" y="3451968"/>
            <a:ext cx="2362200" cy="1612749"/>
          </a:xfrm>
          <a:prstGeom prst="rect">
            <a:avLst/>
          </a:prstGeom>
        </p:spPr>
        <p:txBody>
          <a:bodyPr wrap="square">
            <a:spAutoFit/>
          </a:bodyPr>
          <a:lstStyle/>
          <a:p>
            <a:pPr lvl="0" algn="ctr" defTabSz="1066800">
              <a:lnSpc>
                <a:spcPct val="90000"/>
              </a:lnSpc>
              <a:spcAft>
                <a:spcPct val="35000"/>
              </a:spcAft>
            </a:pPr>
            <a:r>
              <a:rPr lang="en-US" sz="2400" dirty="0">
                <a:solidFill>
                  <a:srgbClr val="FFFFFF"/>
                </a:solidFill>
                <a:latin typeface="Lato Light"/>
              </a:rPr>
              <a:t>For Staff</a:t>
            </a:r>
          </a:p>
          <a:p>
            <a:pPr lvl="0" algn="l" defTabSz="1066800">
              <a:lnSpc>
                <a:spcPct val="90000"/>
              </a:lnSpc>
              <a:spcAft>
                <a:spcPct val="35000"/>
              </a:spcAft>
            </a:pPr>
            <a:r>
              <a:rPr lang="en-US" sz="1600" dirty="0">
                <a:solidFill>
                  <a:srgbClr val="FFFFFF"/>
                </a:solidFill>
                <a:latin typeface="Lato Light"/>
              </a:rPr>
              <a:t>* Improve workflow</a:t>
            </a:r>
          </a:p>
          <a:p>
            <a:pPr lvl="0" algn="l" defTabSz="1066800">
              <a:lnSpc>
                <a:spcPct val="90000"/>
              </a:lnSpc>
              <a:spcAft>
                <a:spcPct val="35000"/>
              </a:spcAft>
            </a:pPr>
            <a:r>
              <a:rPr lang="en-US" sz="1600" dirty="0">
                <a:solidFill>
                  <a:srgbClr val="FFFFFF"/>
                </a:solidFill>
                <a:latin typeface="Lato Light"/>
              </a:rPr>
              <a:t>* Increase productivity</a:t>
            </a:r>
          </a:p>
          <a:p>
            <a:pPr marL="182563" lvl="0" indent="-182563" algn="l" defTabSz="1066800">
              <a:lnSpc>
                <a:spcPct val="90000"/>
              </a:lnSpc>
              <a:spcAft>
                <a:spcPct val="35000"/>
              </a:spcAft>
              <a:tabLst>
                <a:tab pos="182563" algn="l"/>
              </a:tabLst>
            </a:pPr>
            <a:r>
              <a:rPr lang="en-US" sz="1600" dirty="0">
                <a:solidFill>
                  <a:srgbClr val="FFFFFF"/>
                </a:solidFill>
                <a:latin typeface="Lato Light"/>
              </a:rPr>
              <a:t>* </a:t>
            </a:r>
            <a:r>
              <a:rPr lang="en-US" sz="1600" dirty="0" smtClean="0">
                <a:solidFill>
                  <a:srgbClr val="FFFFFF"/>
                </a:solidFill>
                <a:latin typeface="Lato Light"/>
              </a:rPr>
              <a:t>Enhance time with patients</a:t>
            </a:r>
            <a:endParaRPr lang="en-US" sz="1600" dirty="0">
              <a:solidFill>
                <a:srgbClr val="FFFFFF"/>
              </a:solidFill>
              <a:latin typeface="Lato Light"/>
            </a:endParaRPr>
          </a:p>
        </p:txBody>
      </p:sp>
      <p:sp>
        <p:nvSpPr>
          <p:cNvPr id="17" name="Rectangle 16"/>
          <p:cNvSpPr/>
          <p:nvPr/>
        </p:nvSpPr>
        <p:spPr>
          <a:xfrm>
            <a:off x="3391135" y="3465823"/>
            <a:ext cx="2438400" cy="1391150"/>
          </a:xfrm>
          <a:prstGeom prst="rect">
            <a:avLst/>
          </a:prstGeom>
        </p:spPr>
        <p:txBody>
          <a:bodyPr wrap="square">
            <a:spAutoFit/>
          </a:bodyPr>
          <a:lstStyle/>
          <a:p>
            <a:pPr lvl="0" algn="ctr" defTabSz="1066800">
              <a:lnSpc>
                <a:spcPct val="90000"/>
              </a:lnSpc>
              <a:spcAft>
                <a:spcPct val="35000"/>
              </a:spcAft>
            </a:pPr>
            <a:r>
              <a:rPr lang="en-US" sz="2400" dirty="0">
                <a:solidFill>
                  <a:srgbClr val="FFFFFF"/>
                </a:solidFill>
                <a:latin typeface="Lato Light"/>
              </a:rPr>
              <a:t>For Patients</a:t>
            </a:r>
          </a:p>
          <a:p>
            <a:pPr lvl="0" algn="l" defTabSz="1066800">
              <a:lnSpc>
                <a:spcPct val="90000"/>
              </a:lnSpc>
              <a:spcAft>
                <a:spcPct val="35000"/>
              </a:spcAft>
            </a:pPr>
            <a:r>
              <a:rPr lang="en-US" sz="1600" dirty="0">
                <a:solidFill>
                  <a:srgbClr val="FFFFFF"/>
                </a:solidFill>
                <a:latin typeface="Lato Light"/>
              </a:rPr>
              <a:t>* Reduce wait times</a:t>
            </a:r>
          </a:p>
          <a:p>
            <a:pPr lvl="0" algn="l" defTabSz="1066800">
              <a:lnSpc>
                <a:spcPct val="90000"/>
              </a:lnSpc>
              <a:spcAft>
                <a:spcPct val="35000"/>
              </a:spcAft>
            </a:pPr>
            <a:r>
              <a:rPr lang="en-US" sz="1600" dirty="0">
                <a:solidFill>
                  <a:srgbClr val="FFFFFF"/>
                </a:solidFill>
                <a:latin typeface="Lato Light"/>
              </a:rPr>
              <a:t>* Improve access</a:t>
            </a:r>
          </a:p>
          <a:p>
            <a:pPr lvl="0" algn="l" defTabSz="1066800">
              <a:lnSpc>
                <a:spcPct val="90000"/>
              </a:lnSpc>
              <a:spcAft>
                <a:spcPct val="35000"/>
              </a:spcAft>
            </a:pPr>
            <a:r>
              <a:rPr lang="en-US" sz="1600" dirty="0">
                <a:solidFill>
                  <a:srgbClr val="FFFFFF"/>
                </a:solidFill>
                <a:latin typeface="Lato Light"/>
              </a:rPr>
              <a:t>* </a:t>
            </a:r>
            <a:r>
              <a:rPr lang="en-US" sz="1600" dirty="0" smtClean="0">
                <a:solidFill>
                  <a:srgbClr val="FFFFFF"/>
                </a:solidFill>
                <a:latin typeface="Lato Light"/>
              </a:rPr>
              <a:t>Elevate </a:t>
            </a:r>
            <a:r>
              <a:rPr lang="en-US" sz="1600" dirty="0">
                <a:solidFill>
                  <a:srgbClr val="FFFFFF"/>
                </a:solidFill>
                <a:latin typeface="Lato Light"/>
              </a:rPr>
              <a:t>experience</a:t>
            </a:r>
          </a:p>
        </p:txBody>
      </p:sp>
      <p:sp>
        <p:nvSpPr>
          <p:cNvPr id="18" name="Rectangle 17"/>
          <p:cNvSpPr/>
          <p:nvPr/>
        </p:nvSpPr>
        <p:spPr>
          <a:xfrm>
            <a:off x="6034040" y="3133425"/>
            <a:ext cx="2514600" cy="1945148"/>
          </a:xfrm>
          <a:prstGeom prst="rect">
            <a:avLst/>
          </a:prstGeom>
        </p:spPr>
        <p:txBody>
          <a:bodyPr wrap="square">
            <a:spAutoFit/>
          </a:bodyPr>
          <a:lstStyle/>
          <a:p>
            <a:pPr lvl="0" algn="ctr" defTabSz="889000">
              <a:lnSpc>
                <a:spcPct val="90000"/>
              </a:lnSpc>
              <a:spcAft>
                <a:spcPct val="35000"/>
              </a:spcAft>
            </a:pPr>
            <a:r>
              <a:rPr lang="en-US" sz="2400" dirty="0">
                <a:solidFill>
                  <a:srgbClr val="FFFFFF"/>
                </a:solidFill>
                <a:latin typeface="Lato Light"/>
              </a:rPr>
              <a:t>For Your Operations</a:t>
            </a:r>
          </a:p>
          <a:p>
            <a:pPr marL="182563" indent="-182563" algn="l" defTabSz="1066800">
              <a:lnSpc>
                <a:spcPct val="90000"/>
              </a:lnSpc>
              <a:spcAft>
                <a:spcPct val="35000"/>
              </a:spcAft>
            </a:pPr>
            <a:r>
              <a:rPr lang="en-US" sz="1600" dirty="0">
                <a:solidFill>
                  <a:srgbClr val="FFFFFF"/>
                </a:solidFill>
                <a:latin typeface="Lato Light"/>
              </a:rPr>
              <a:t>* </a:t>
            </a:r>
            <a:r>
              <a:rPr lang="en-US" sz="1600" dirty="0" smtClean="0">
                <a:solidFill>
                  <a:srgbClr val="FFFFFF"/>
                </a:solidFill>
                <a:latin typeface="Lato Light"/>
              </a:rPr>
              <a:t>Effective resource allocation</a:t>
            </a:r>
            <a:endParaRPr lang="en-US" sz="1600" dirty="0">
              <a:solidFill>
                <a:srgbClr val="FFFFFF"/>
              </a:solidFill>
              <a:latin typeface="Lato Light"/>
            </a:endParaRPr>
          </a:p>
          <a:p>
            <a:pPr algn="l" defTabSz="1066800">
              <a:lnSpc>
                <a:spcPct val="90000"/>
              </a:lnSpc>
              <a:spcAft>
                <a:spcPct val="35000"/>
              </a:spcAft>
            </a:pPr>
            <a:r>
              <a:rPr lang="en-US" sz="1600" dirty="0">
                <a:solidFill>
                  <a:srgbClr val="FFFFFF"/>
                </a:solidFill>
                <a:latin typeface="Lato Light"/>
              </a:rPr>
              <a:t>* </a:t>
            </a:r>
            <a:r>
              <a:rPr lang="en-US" sz="1600" dirty="0" smtClean="0">
                <a:solidFill>
                  <a:srgbClr val="FFFFFF"/>
                </a:solidFill>
                <a:latin typeface="Lato Light"/>
              </a:rPr>
              <a:t>Better throughput</a:t>
            </a:r>
            <a:endParaRPr lang="en-US" sz="1600" dirty="0">
              <a:solidFill>
                <a:srgbClr val="FFFFFF"/>
              </a:solidFill>
              <a:latin typeface="Lato Light"/>
            </a:endParaRPr>
          </a:p>
          <a:p>
            <a:pPr algn="l" defTabSz="1066800">
              <a:lnSpc>
                <a:spcPct val="90000"/>
              </a:lnSpc>
              <a:spcAft>
                <a:spcPct val="35000"/>
              </a:spcAft>
            </a:pPr>
            <a:r>
              <a:rPr lang="en-US" sz="1600" dirty="0">
                <a:solidFill>
                  <a:srgbClr val="FFFFFF"/>
                </a:solidFill>
                <a:latin typeface="Lato Light"/>
              </a:rPr>
              <a:t>* </a:t>
            </a:r>
            <a:r>
              <a:rPr lang="en-US" sz="1600" dirty="0" smtClean="0">
                <a:solidFill>
                  <a:srgbClr val="FFFFFF"/>
                </a:solidFill>
                <a:latin typeface="Lato Light"/>
              </a:rPr>
              <a:t>Maximize </a:t>
            </a:r>
            <a:r>
              <a:rPr lang="en-US" sz="1600" dirty="0">
                <a:solidFill>
                  <a:srgbClr val="FFFFFF"/>
                </a:solidFill>
                <a:latin typeface="Lato Light"/>
              </a:rPr>
              <a:t>use of </a:t>
            </a:r>
            <a:r>
              <a:rPr lang="en-US" sz="1600" dirty="0" smtClean="0">
                <a:solidFill>
                  <a:srgbClr val="FFFFFF"/>
                </a:solidFill>
                <a:latin typeface="Lato Light"/>
              </a:rPr>
              <a:t>space</a:t>
            </a:r>
            <a:endParaRPr lang="en-US" sz="1600" dirty="0">
              <a:solidFill>
                <a:srgbClr val="FFFFFF"/>
              </a:solidFill>
              <a:latin typeface="Lato Light"/>
            </a:endParaRPr>
          </a:p>
        </p:txBody>
      </p:sp>
      <p:sp>
        <p:nvSpPr>
          <p:cNvPr id="15" name="Rectangle 14"/>
          <p:cNvSpPr/>
          <p:nvPr/>
        </p:nvSpPr>
        <p:spPr>
          <a:xfrm>
            <a:off x="428243" y="886926"/>
            <a:ext cx="8458200" cy="646331"/>
          </a:xfrm>
          <a:prstGeom prst="rect">
            <a:avLst/>
          </a:prstGeom>
        </p:spPr>
        <p:txBody>
          <a:bodyPr wrap="square">
            <a:spAutoFit/>
          </a:bodyPr>
          <a:lstStyle/>
          <a:p>
            <a:pPr algn="l"/>
            <a:r>
              <a:rPr lang="en-CA" sz="1800" b="1" dirty="0">
                <a:solidFill>
                  <a:schemeClr val="accent4"/>
                </a:solidFill>
                <a:latin typeface="Lato Light" panose="020F0302020204030203" pitchFamily="34" charset="0"/>
              </a:rPr>
              <a:t>Expected Outcome: </a:t>
            </a:r>
          </a:p>
          <a:p>
            <a:pPr algn="l"/>
            <a:r>
              <a:rPr lang="en-CA" sz="1800" b="1" dirty="0" smtClean="0">
                <a:solidFill>
                  <a:schemeClr val="accent5"/>
                </a:solidFill>
                <a:latin typeface="Lato Light" panose="020F0302020204030203" pitchFamily="34" charset="0"/>
              </a:rPr>
              <a:t> </a:t>
            </a:r>
          </a:p>
        </p:txBody>
      </p:sp>
    </p:spTree>
    <p:extLst>
      <p:ext uri="{BB962C8B-B14F-4D97-AF65-F5344CB8AC3E}">
        <p14:creationId xmlns:p14="http://schemas.microsoft.com/office/powerpoint/2010/main" val="3370650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27" y="445654"/>
            <a:ext cx="8077199" cy="484748"/>
          </a:xfrm>
        </p:spPr>
        <p:txBody>
          <a:bodyPr/>
          <a:lstStyle/>
          <a:p>
            <a:r>
              <a:rPr lang="en-US" dirty="0" smtClean="0"/>
              <a:t>Example 2: Supplies Management</a:t>
            </a:r>
            <a:endParaRPr lang="en-US" dirty="0"/>
          </a:p>
        </p:txBody>
      </p:sp>
      <p:sp>
        <p:nvSpPr>
          <p:cNvPr id="4" name="Slide Number Placeholder 3"/>
          <p:cNvSpPr>
            <a:spLocks noGrp="1"/>
          </p:cNvSpPr>
          <p:nvPr>
            <p:ph type="sldNum" sz="quarter" idx="12"/>
          </p:nvPr>
        </p:nvSpPr>
        <p:spPr/>
        <p:txBody>
          <a:bodyPr/>
          <a:lstStyle/>
          <a:p>
            <a:pPr>
              <a:defRPr/>
            </a:pPr>
            <a:fld id="{B2A0CA4B-C042-4DCE-8053-C1007A53B47B}" type="slidenum">
              <a:rPr lang="en-CA" smtClean="0"/>
              <a:pPr>
                <a:defRPr/>
              </a:pPr>
              <a:t>12</a:t>
            </a:fld>
            <a:endParaRPr lang="en-CA" dirty="0"/>
          </a:p>
        </p:txBody>
      </p:sp>
      <p:sp>
        <p:nvSpPr>
          <p:cNvPr id="6" name="Rectangle 5"/>
          <p:cNvSpPr/>
          <p:nvPr/>
        </p:nvSpPr>
        <p:spPr>
          <a:xfrm>
            <a:off x="428243" y="886926"/>
            <a:ext cx="8458200" cy="5909310"/>
          </a:xfrm>
          <a:prstGeom prst="rect">
            <a:avLst/>
          </a:prstGeom>
        </p:spPr>
        <p:txBody>
          <a:bodyPr wrap="square">
            <a:spAutoFit/>
          </a:bodyPr>
          <a:lstStyle/>
          <a:p>
            <a:pPr algn="l"/>
            <a:r>
              <a:rPr lang="en-CA" sz="1800" b="1" dirty="0" smtClean="0">
                <a:solidFill>
                  <a:schemeClr val="accent4"/>
                </a:solidFill>
                <a:latin typeface="Lato Light" panose="020F0302020204030203" pitchFamily="34" charset="0"/>
              </a:rPr>
              <a:t>Problem: Difficult to manage and find supplies and equipment in a cluttered work area</a:t>
            </a:r>
          </a:p>
          <a:p>
            <a:pPr algn="l"/>
            <a:r>
              <a:rPr lang="en-CA" sz="1800" b="1" dirty="0" smtClean="0">
                <a:solidFill>
                  <a:schemeClr val="accent5"/>
                </a:solidFill>
                <a:latin typeface="Lato Light" panose="020F0302020204030203" pitchFamily="34" charset="0"/>
              </a:rPr>
              <a:t> </a:t>
            </a:r>
          </a:p>
          <a:p>
            <a:pPr algn="l"/>
            <a:r>
              <a:rPr lang="en-CA" sz="1800" b="1" dirty="0" smtClean="0">
                <a:solidFill>
                  <a:schemeClr val="accent4"/>
                </a:solidFill>
                <a:latin typeface="Lato Light" panose="020F0302020204030203" pitchFamily="34" charset="0"/>
              </a:rPr>
              <a:t>Goal</a:t>
            </a:r>
            <a:r>
              <a:rPr lang="en-CA" sz="1800" b="1" dirty="0">
                <a:solidFill>
                  <a:schemeClr val="accent4"/>
                </a:solidFill>
                <a:latin typeface="Lato Light" panose="020F0302020204030203" pitchFamily="34" charset="0"/>
              </a:rPr>
              <a:t>: Achieve </a:t>
            </a:r>
            <a:r>
              <a:rPr lang="en-CA" sz="1800" b="1" i="1" dirty="0">
                <a:solidFill>
                  <a:schemeClr val="accent2"/>
                </a:solidFill>
                <a:latin typeface="Lato Light" panose="020F0302020204030203" pitchFamily="34" charset="0"/>
              </a:rPr>
              <a:t>better storage and access </a:t>
            </a:r>
            <a:r>
              <a:rPr lang="en-CA" sz="1800" b="1" dirty="0">
                <a:solidFill>
                  <a:schemeClr val="accent4"/>
                </a:solidFill>
                <a:latin typeface="Lato Light" panose="020F0302020204030203" pitchFamily="34" charset="0"/>
              </a:rPr>
              <a:t>to supplies impacting safety, inventory management, staff </a:t>
            </a:r>
            <a:r>
              <a:rPr lang="en-CA" sz="1800" b="1" dirty="0" smtClean="0">
                <a:solidFill>
                  <a:schemeClr val="accent4"/>
                </a:solidFill>
                <a:latin typeface="Lato Light" panose="020F0302020204030203" pitchFamily="34" charset="0"/>
              </a:rPr>
              <a:t>satisfaction</a:t>
            </a:r>
            <a:endParaRPr lang="en-US" sz="1800" b="1" dirty="0">
              <a:solidFill>
                <a:schemeClr val="accent4"/>
              </a:solidFill>
              <a:latin typeface="Lato Light" panose="020F0302020204030203" pitchFamily="34" charset="0"/>
            </a:endParaRPr>
          </a:p>
          <a:p>
            <a:pPr algn="l"/>
            <a:endParaRPr lang="en-CA" sz="1800" b="1" dirty="0" smtClean="0">
              <a:solidFill>
                <a:schemeClr val="accent5"/>
              </a:solidFill>
              <a:latin typeface="Lato Light" panose="020F0302020204030203" pitchFamily="34" charset="0"/>
            </a:endParaRPr>
          </a:p>
          <a:p>
            <a:pPr algn="l"/>
            <a:endParaRPr lang="en-CA" sz="1800" b="1" dirty="0">
              <a:solidFill>
                <a:schemeClr val="accent5"/>
              </a:solidFill>
              <a:latin typeface="Lato Light" panose="020F0302020204030203" pitchFamily="34" charset="0"/>
            </a:endParaRPr>
          </a:p>
          <a:p>
            <a:pPr algn="l"/>
            <a:endParaRPr lang="en-CA" sz="1800" b="1" dirty="0" smtClean="0">
              <a:solidFill>
                <a:schemeClr val="accent5"/>
              </a:solidFill>
              <a:latin typeface="Lato Light" panose="020F0302020204030203" pitchFamily="34" charset="0"/>
            </a:endParaRPr>
          </a:p>
          <a:p>
            <a:pPr algn="l"/>
            <a:endParaRPr lang="en-CA" sz="1800" b="1" dirty="0">
              <a:solidFill>
                <a:schemeClr val="accent5"/>
              </a:solidFill>
              <a:latin typeface="Lato Light" panose="020F0302020204030203" pitchFamily="34" charset="0"/>
            </a:endParaRPr>
          </a:p>
          <a:p>
            <a:pPr algn="l"/>
            <a:endParaRPr lang="en-CA" sz="1800" b="1" dirty="0" smtClean="0">
              <a:solidFill>
                <a:schemeClr val="accent5"/>
              </a:solidFill>
              <a:latin typeface="Lato Light" panose="020F0302020204030203" pitchFamily="34" charset="0"/>
            </a:endParaRPr>
          </a:p>
          <a:p>
            <a:pPr algn="l"/>
            <a:endParaRPr lang="en-CA" sz="1800" b="1" dirty="0">
              <a:solidFill>
                <a:schemeClr val="accent5"/>
              </a:solidFill>
              <a:latin typeface="Lato Light" panose="020F0302020204030203" pitchFamily="34" charset="0"/>
            </a:endParaRPr>
          </a:p>
          <a:p>
            <a:pPr algn="l"/>
            <a:endParaRPr lang="en-CA" sz="1800" b="1" dirty="0" smtClean="0">
              <a:solidFill>
                <a:schemeClr val="accent5"/>
              </a:solidFill>
              <a:latin typeface="Lato Light" panose="020F0302020204030203" pitchFamily="34" charset="0"/>
            </a:endParaRPr>
          </a:p>
          <a:p>
            <a:pPr algn="l"/>
            <a:endParaRPr lang="en-CA" sz="1800" b="1" dirty="0">
              <a:solidFill>
                <a:schemeClr val="accent5"/>
              </a:solidFill>
              <a:latin typeface="Lato Light" panose="020F0302020204030203" pitchFamily="34" charset="0"/>
            </a:endParaRPr>
          </a:p>
          <a:p>
            <a:pPr algn="l"/>
            <a:endParaRPr lang="en-CA" sz="1800" b="1" dirty="0" smtClean="0">
              <a:solidFill>
                <a:schemeClr val="accent5"/>
              </a:solidFill>
              <a:latin typeface="Lato Light" panose="020F0302020204030203" pitchFamily="34" charset="0"/>
            </a:endParaRPr>
          </a:p>
          <a:p>
            <a:pPr algn="l"/>
            <a:endParaRPr lang="en-CA" sz="1800" b="1" dirty="0" smtClean="0">
              <a:solidFill>
                <a:schemeClr val="accent5"/>
              </a:solidFill>
              <a:latin typeface="Lato Light" panose="020F0302020204030203" pitchFamily="34" charset="0"/>
            </a:endParaRPr>
          </a:p>
          <a:p>
            <a:pPr algn="l"/>
            <a:r>
              <a:rPr lang="en-CA" sz="1800" b="1" dirty="0" smtClean="0">
                <a:solidFill>
                  <a:schemeClr val="accent4"/>
                </a:solidFill>
                <a:latin typeface="Lato Light" panose="020F0302020204030203" pitchFamily="34" charset="0"/>
              </a:rPr>
              <a:t>How to Solve the Problem:</a:t>
            </a:r>
          </a:p>
          <a:p>
            <a:pPr marL="457200" indent="-457200" algn="l">
              <a:buFont typeface="+mj-lt"/>
              <a:buAutoNum type="arabicPeriod"/>
            </a:pPr>
            <a:r>
              <a:rPr lang="en-CA" sz="1800" dirty="0" smtClean="0">
                <a:solidFill>
                  <a:schemeClr val="accent4"/>
                </a:solidFill>
                <a:latin typeface="Lato Light" panose="020F0302020204030203" pitchFamily="34" charset="0"/>
              </a:rPr>
              <a:t>Sort – Sort through all supplies and tools and keep only the essential items</a:t>
            </a:r>
          </a:p>
          <a:p>
            <a:pPr marL="457200" indent="-457200" algn="l">
              <a:buFont typeface="+mj-lt"/>
              <a:buAutoNum type="arabicPeriod"/>
            </a:pPr>
            <a:r>
              <a:rPr lang="en-CA" sz="1800" dirty="0" smtClean="0">
                <a:solidFill>
                  <a:schemeClr val="accent4"/>
                </a:solidFill>
                <a:latin typeface="Lato Light" panose="020F0302020204030203" pitchFamily="34" charset="0"/>
              </a:rPr>
              <a:t>Set in Order – Systematically arrange supplies and equipment in the workplace</a:t>
            </a:r>
          </a:p>
          <a:p>
            <a:pPr marL="457200" indent="-457200" algn="l">
              <a:buFont typeface="+mj-lt"/>
              <a:buAutoNum type="arabicPeriod"/>
            </a:pPr>
            <a:r>
              <a:rPr lang="en-CA" sz="1800" dirty="0" smtClean="0">
                <a:solidFill>
                  <a:schemeClr val="accent4"/>
                </a:solidFill>
                <a:latin typeface="Lato Light" panose="020F0302020204030203" pitchFamily="34" charset="0"/>
              </a:rPr>
              <a:t>Shine – Keep the workplace clean and neat at the end of each shift</a:t>
            </a:r>
          </a:p>
          <a:p>
            <a:pPr marL="457200" indent="-457200" algn="l">
              <a:buFont typeface="+mj-lt"/>
              <a:buAutoNum type="arabicPeriod"/>
            </a:pPr>
            <a:r>
              <a:rPr lang="en-CA" sz="1800" dirty="0" smtClean="0">
                <a:solidFill>
                  <a:schemeClr val="accent4"/>
                </a:solidFill>
                <a:latin typeface="Lato Light" panose="020F0302020204030203" pitchFamily="34" charset="0"/>
              </a:rPr>
              <a:t>Standardize – Set basic housekeeping standards for everyone at the clinic</a:t>
            </a:r>
          </a:p>
          <a:p>
            <a:pPr marL="457200" indent="-457200" algn="l">
              <a:buFont typeface="+mj-lt"/>
              <a:buAutoNum type="arabicPeriod"/>
            </a:pPr>
            <a:r>
              <a:rPr lang="en-CA" sz="1800" dirty="0" smtClean="0">
                <a:solidFill>
                  <a:schemeClr val="accent4"/>
                </a:solidFill>
                <a:latin typeface="Lato Light" panose="020F0302020204030203" pitchFamily="34" charset="0"/>
              </a:rPr>
              <a:t>Systematize / Sustain – Maintain and review standards on an ongoing basis</a:t>
            </a:r>
          </a:p>
          <a:p>
            <a:pPr marL="457200" indent="-457200" algn="l">
              <a:buFont typeface="+mj-lt"/>
              <a:buAutoNum type="arabicPeriod"/>
            </a:pPr>
            <a:endParaRPr lang="en-CA" sz="1800" dirty="0" smtClean="0">
              <a:solidFill>
                <a:schemeClr val="accent5"/>
              </a:solidFill>
              <a:latin typeface="Lato Light" panose="020F0302020204030203" pitchFamily="34" charset="0"/>
            </a:endParaRPr>
          </a:p>
        </p:txBody>
      </p:sp>
      <p:pic>
        <p:nvPicPr>
          <p:cNvPr id="49" name="Picture 48"/>
          <p:cNvPicPr>
            <a:picLocks noChangeAspect="1"/>
          </p:cNvPicPr>
          <p:nvPr/>
        </p:nvPicPr>
        <p:blipFill rotWithShape="1">
          <a:blip r:embed="rId3"/>
          <a:srcRect t="14876" r="50000" b="9251"/>
          <a:stretch/>
        </p:blipFill>
        <p:spPr>
          <a:xfrm>
            <a:off x="1219200" y="2133600"/>
            <a:ext cx="2209800" cy="2509161"/>
          </a:xfrm>
          <a:prstGeom prst="rect">
            <a:avLst/>
          </a:prstGeom>
        </p:spPr>
      </p:pic>
      <p:sp>
        <p:nvSpPr>
          <p:cNvPr id="21" name="Isosceles Triangle 20"/>
          <p:cNvSpPr/>
          <p:nvPr/>
        </p:nvSpPr>
        <p:spPr bwMode="auto">
          <a:xfrm rot="5400000">
            <a:off x="3276822" y="2938110"/>
            <a:ext cx="2437957" cy="829827"/>
          </a:xfrm>
          <a:prstGeom prst="triangle">
            <a:avLst/>
          </a:prstGeom>
          <a:solidFill>
            <a:schemeClr val="tx2"/>
          </a:solidFill>
          <a:ln w="12699"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pic>
        <p:nvPicPr>
          <p:cNvPr id="20" name="Picture 19"/>
          <p:cNvPicPr>
            <a:picLocks noChangeAspect="1"/>
          </p:cNvPicPr>
          <p:nvPr/>
        </p:nvPicPr>
        <p:blipFill rotWithShape="1">
          <a:blip r:embed="rId3"/>
          <a:srcRect l="52125" t="18053" r="1" b="8447"/>
          <a:stretch/>
        </p:blipFill>
        <p:spPr>
          <a:xfrm>
            <a:off x="5562600" y="2133600"/>
            <a:ext cx="2223851" cy="2509161"/>
          </a:xfrm>
          <a:prstGeom prst="rect">
            <a:avLst/>
          </a:prstGeom>
        </p:spPr>
      </p:pic>
    </p:spTree>
    <p:extLst>
      <p:ext uri="{BB962C8B-B14F-4D97-AF65-F5344CB8AC3E}">
        <p14:creationId xmlns:p14="http://schemas.microsoft.com/office/powerpoint/2010/main" val="2298691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23" y="438751"/>
            <a:ext cx="8077199" cy="484748"/>
          </a:xfrm>
        </p:spPr>
        <p:txBody>
          <a:bodyPr/>
          <a:lstStyle/>
          <a:p>
            <a:r>
              <a:rPr lang="en-US" dirty="0"/>
              <a:t>Example 2: Supplies Management</a:t>
            </a:r>
          </a:p>
        </p:txBody>
      </p:sp>
      <p:sp>
        <p:nvSpPr>
          <p:cNvPr id="4" name="Slide Number Placeholder 3"/>
          <p:cNvSpPr>
            <a:spLocks noGrp="1"/>
          </p:cNvSpPr>
          <p:nvPr>
            <p:ph type="sldNum" sz="quarter" idx="12"/>
          </p:nvPr>
        </p:nvSpPr>
        <p:spPr/>
        <p:txBody>
          <a:bodyPr/>
          <a:lstStyle/>
          <a:p>
            <a:pPr>
              <a:defRPr/>
            </a:pPr>
            <a:fld id="{B2A0CA4B-C042-4DCE-8053-C1007A53B47B}" type="slidenum">
              <a:rPr lang="en-CA" smtClean="0"/>
              <a:pPr>
                <a:defRPr/>
              </a:pPr>
              <a:t>13</a:t>
            </a:fld>
            <a:endParaRPr lang="en-CA" dirty="0"/>
          </a:p>
        </p:txBody>
      </p:sp>
      <p:sp>
        <p:nvSpPr>
          <p:cNvPr id="5" name="Freeform 4"/>
          <p:cNvSpPr/>
          <p:nvPr/>
        </p:nvSpPr>
        <p:spPr>
          <a:xfrm>
            <a:off x="535094" y="1313530"/>
            <a:ext cx="2638499" cy="3997044"/>
          </a:xfrm>
          <a:custGeom>
            <a:avLst/>
            <a:gdLst>
              <a:gd name="connsiteX0" fmla="*/ 0 w 2638499"/>
              <a:gd name="connsiteY0" fmla="*/ 263850 h 3997044"/>
              <a:gd name="connsiteX1" fmla="*/ 263850 w 2638499"/>
              <a:gd name="connsiteY1" fmla="*/ 0 h 3997044"/>
              <a:gd name="connsiteX2" fmla="*/ 2374649 w 2638499"/>
              <a:gd name="connsiteY2" fmla="*/ 0 h 3997044"/>
              <a:gd name="connsiteX3" fmla="*/ 2638499 w 2638499"/>
              <a:gd name="connsiteY3" fmla="*/ 263850 h 3997044"/>
              <a:gd name="connsiteX4" fmla="*/ 2638499 w 2638499"/>
              <a:gd name="connsiteY4" fmla="*/ 3733194 h 3997044"/>
              <a:gd name="connsiteX5" fmla="*/ 2374649 w 2638499"/>
              <a:gd name="connsiteY5" fmla="*/ 3997044 h 3997044"/>
              <a:gd name="connsiteX6" fmla="*/ 263850 w 2638499"/>
              <a:gd name="connsiteY6" fmla="*/ 3997044 h 3997044"/>
              <a:gd name="connsiteX7" fmla="*/ 0 w 2638499"/>
              <a:gd name="connsiteY7" fmla="*/ 3733194 h 3997044"/>
              <a:gd name="connsiteX8" fmla="*/ 0 w 2638499"/>
              <a:gd name="connsiteY8" fmla="*/ 263850 h 39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8499" h="3997044">
                <a:moveTo>
                  <a:pt x="0" y="263850"/>
                </a:moveTo>
                <a:cubicBezTo>
                  <a:pt x="0" y="118130"/>
                  <a:pt x="118130" y="0"/>
                  <a:pt x="263850" y="0"/>
                </a:cubicBezTo>
                <a:lnTo>
                  <a:pt x="2374649" y="0"/>
                </a:lnTo>
                <a:cubicBezTo>
                  <a:pt x="2520369" y="0"/>
                  <a:pt x="2638499" y="118130"/>
                  <a:pt x="2638499" y="263850"/>
                </a:cubicBezTo>
                <a:lnTo>
                  <a:pt x="2638499" y="3733194"/>
                </a:lnTo>
                <a:cubicBezTo>
                  <a:pt x="2638499" y="3878914"/>
                  <a:pt x="2520369" y="3997044"/>
                  <a:pt x="2374649" y="3997044"/>
                </a:cubicBezTo>
                <a:lnTo>
                  <a:pt x="263850" y="3997044"/>
                </a:lnTo>
                <a:cubicBezTo>
                  <a:pt x="118130" y="3997044"/>
                  <a:pt x="0" y="3878914"/>
                  <a:pt x="0" y="3733194"/>
                </a:cubicBezTo>
                <a:lnTo>
                  <a:pt x="0" y="26385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0688" tIns="1769505" rIns="170688" bIns="970098" numCol="1" spcCol="1270" anchor="ctr" anchorCtr="0">
            <a:noAutofit/>
          </a:bodyPr>
          <a:lstStyle/>
          <a:p>
            <a:pPr lvl="0" algn="ctr" defTabSz="1066800" rtl="0">
              <a:lnSpc>
                <a:spcPct val="90000"/>
              </a:lnSpc>
              <a:spcBef>
                <a:spcPct val="0"/>
              </a:spcBef>
              <a:spcAft>
                <a:spcPct val="35000"/>
              </a:spcAft>
            </a:pPr>
            <a:endParaRPr lang="en-CA" sz="1600" dirty="0"/>
          </a:p>
        </p:txBody>
      </p:sp>
      <p:sp>
        <p:nvSpPr>
          <p:cNvPr id="6" name="Oval 5"/>
          <p:cNvSpPr/>
          <p:nvPr/>
        </p:nvSpPr>
        <p:spPr>
          <a:xfrm>
            <a:off x="1188836" y="1553352"/>
            <a:ext cx="1331015" cy="1331015"/>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3252748" y="1313530"/>
            <a:ext cx="2638499" cy="3997044"/>
          </a:xfrm>
          <a:custGeom>
            <a:avLst/>
            <a:gdLst>
              <a:gd name="connsiteX0" fmla="*/ 0 w 2638499"/>
              <a:gd name="connsiteY0" fmla="*/ 263850 h 3997044"/>
              <a:gd name="connsiteX1" fmla="*/ 263850 w 2638499"/>
              <a:gd name="connsiteY1" fmla="*/ 0 h 3997044"/>
              <a:gd name="connsiteX2" fmla="*/ 2374649 w 2638499"/>
              <a:gd name="connsiteY2" fmla="*/ 0 h 3997044"/>
              <a:gd name="connsiteX3" fmla="*/ 2638499 w 2638499"/>
              <a:gd name="connsiteY3" fmla="*/ 263850 h 3997044"/>
              <a:gd name="connsiteX4" fmla="*/ 2638499 w 2638499"/>
              <a:gd name="connsiteY4" fmla="*/ 3733194 h 3997044"/>
              <a:gd name="connsiteX5" fmla="*/ 2374649 w 2638499"/>
              <a:gd name="connsiteY5" fmla="*/ 3997044 h 3997044"/>
              <a:gd name="connsiteX6" fmla="*/ 263850 w 2638499"/>
              <a:gd name="connsiteY6" fmla="*/ 3997044 h 3997044"/>
              <a:gd name="connsiteX7" fmla="*/ 0 w 2638499"/>
              <a:gd name="connsiteY7" fmla="*/ 3733194 h 3997044"/>
              <a:gd name="connsiteX8" fmla="*/ 0 w 2638499"/>
              <a:gd name="connsiteY8" fmla="*/ 263850 h 39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8499" h="3997044">
                <a:moveTo>
                  <a:pt x="0" y="263850"/>
                </a:moveTo>
                <a:cubicBezTo>
                  <a:pt x="0" y="118130"/>
                  <a:pt x="118130" y="0"/>
                  <a:pt x="263850" y="0"/>
                </a:cubicBezTo>
                <a:lnTo>
                  <a:pt x="2374649" y="0"/>
                </a:lnTo>
                <a:cubicBezTo>
                  <a:pt x="2520369" y="0"/>
                  <a:pt x="2638499" y="118130"/>
                  <a:pt x="2638499" y="263850"/>
                </a:cubicBezTo>
                <a:lnTo>
                  <a:pt x="2638499" y="3733194"/>
                </a:lnTo>
                <a:cubicBezTo>
                  <a:pt x="2638499" y="3878914"/>
                  <a:pt x="2520369" y="3997044"/>
                  <a:pt x="2374649" y="3997044"/>
                </a:cubicBezTo>
                <a:lnTo>
                  <a:pt x="263850" y="3997044"/>
                </a:lnTo>
                <a:cubicBezTo>
                  <a:pt x="118130" y="3997044"/>
                  <a:pt x="0" y="3878914"/>
                  <a:pt x="0" y="3733194"/>
                </a:cubicBezTo>
                <a:lnTo>
                  <a:pt x="0" y="26385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0688" tIns="1769505" rIns="170688" bIns="970098" numCol="1" spcCol="1270" anchor="ctr" anchorCtr="0">
            <a:noAutofit/>
          </a:bodyPr>
          <a:lstStyle/>
          <a:p>
            <a:pPr lvl="0" algn="ctr" defTabSz="1066800" rtl="0">
              <a:lnSpc>
                <a:spcPct val="90000"/>
              </a:lnSpc>
              <a:spcBef>
                <a:spcPct val="0"/>
              </a:spcBef>
              <a:spcAft>
                <a:spcPct val="35000"/>
              </a:spcAft>
            </a:pPr>
            <a:endParaRPr lang="en-US" sz="2400" kern="1200" dirty="0" smtClean="0"/>
          </a:p>
        </p:txBody>
      </p:sp>
      <p:sp>
        <p:nvSpPr>
          <p:cNvPr id="10" name="Oval 9"/>
          <p:cNvSpPr/>
          <p:nvPr/>
        </p:nvSpPr>
        <p:spPr>
          <a:xfrm>
            <a:off x="3906490" y="1553352"/>
            <a:ext cx="1331015" cy="1331015"/>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5972091" y="1313530"/>
            <a:ext cx="2638499" cy="3997044"/>
          </a:xfrm>
          <a:custGeom>
            <a:avLst/>
            <a:gdLst>
              <a:gd name="connsiteX0" fmla="*/ 0 w 2638499"/>
              <a:gd name="connsiteY0" fmla="*/ 263850 h 3997044"/>
              <a:gd name="connsiteX1" fmla="*/ 263850 w 2638499"/>
              <a:gd name="connsiteY1" fmla="*/ 0 h 3997044"/>
              <a:gd name="connsiteX2" fmla="*/ 2374649 w 2638499"/>
              <a:gd name="connsiteY2" fmla="*/ 0 h 3997044"/>
              <a:gd name="connsiteX3" fmla="*/ 2638499 w 2638499"/>
              <a:gd name="connsiteY3" fmla="*/ 263850 h 3997044"/>
              <a:gd name="connsiteX4" fmla="*/ 2638499 w 2638499"/>
              <a:gd name="connsiteY4" fmla="*/ 3733194 h 3997044"/>
              <a:gd name="connsiteX5" fmla="*/ 2374649 w 2638499"/>
              <a:gd name="connsiteY5" fmla="*/ 3997044 h 3997044"/>
              <a:gd name="connsiteX6" fmla="*/ 263850 w 2638499"/>
              <a:gd name="connsiteY6" fmla="*/ 3997044 h 3997044"/>
              <a:gd name="connsiteX7" fmla="*/ 0 w 2638499"/>
              <a:gd name="connsiteY7" fmla="*/ 3733194 h 3997044"/>
              <a:gd name="connsiteX8" fmla="*/ 0 w 2638499"/>
              <a:gd name="connsiteY8" fmla="*/ 263850 h 39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8499" h="3997044">
                <a:moveTo>
                  <a:pt x="0" y="263850"/>
                </a:moveTo>
                <a:cubicBezTo>
                  <a:pt x="0" y="118130"/>
                  <a:pt x="118130" y="0"/>
                  <a:pt x="263850" y="0"/>
                </a:cubicBezTo>
                <a:lnTo>
                  <a:pt x="2374649" y="0"/>
                </a:lnTo>
                <a:cubicBezTo>
                  <a:pt x="2520369" y="0"/>
                  <a:pt x="2638499" y="118130"/>
                  <a:pt x="2638499" y="263850"/>
                </a:cubicBezTo>
                <a:lnTo>
                  <a:pt x="2638499" y="3733194"/>
                </a:lnTo>
                <a:cubicBezTo>
                  <a:pt x="2638499" y="3878914"/>
                  <a:pt x="2520369" y="3997044"/>
                  <a:pt x="2374649" y="3997044"/>
                </a:cubicBezTo>
                <a:lnTo>
                  <a:pt x="263850" y="3997044"/>
                </a:lnTo>
                <a:cubicBezTo>
                  <a:pt x="118130" y="3997044"/>
                  <a:pt x="0" y="3878914"/>
                  <a:pt x="0" y="3733194"/>
                </a:cubicBezTo>
                <a:lnTo>
                  <a:pt x="0" y="26385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741057" rIns="142240" bIns="941650" numCol="1" spcCol="1270" anchor="ctr" anchorCtr="0">
            <a:noAutofit/>
          </a:bodyPr>
          <a:lstStyle/>
          <a:p>
            <a:pPr lvl="0" algn="ctr" defTabSz="889000" rtl="0">
              <a:lnSpc>
                <a:spcPct val="90000"/>
              </a:lnSpc>
              <a:spcBef>
                <a:spcPct val="0"/>
              </a:spcBef>
              <a:spcAft>
                <a:spcPct val="35000"/>
              </a:spcAft>
            </a:pPr>
            <a:endParaRPr lang="en-US" sz="2000" kern="1200" dirty="0" smtClean="0"/>
          </a:p>
        </p:txBody>
      </p:sp>
      <p:sp>
        <p:nvSpPr>
          <p:cNvPr id="14" name="Oval 13"/>
          <p:cNvSpPr/>
          <p:nvPr/>
        </p:nvSpPr>
        <p:spPr>
          <a:xfrm>
            <a:off x="6629402" y="1614273"/>
            <a:ext cx="1331015" cy="1331015"/>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Rectangle 15"/>
          <p:cNvSpPr/>
          <p:nvPr/>
        </p:nvSpPr>
        <p:spPr>
          <a:xfrm>
            <a:off x="711581" y="3451968"/>
            <a:ext cx="2362200" cy="1391150"/>
          </a:xfrm>
          <a:prstGeom prst="rect">
            <a:avLst/>
          </a:prstGeom>
        </p:spPr>
        <p:txBody>
          <a:bodyPr wrap="square">
            <a:spAutoFit/>
          </a:bodyPr>
          <a:lstStyle/>
          <a:p>
            <a:pPr lvl="0" algn="ctr" defTabSz="1066800">
              <a:lnSpc>
                <a:spcPct val="90000"/>
              </a:lnSpc>
              <a:spcAft>
                <a:spcPct val="35000"/>
              </a:spcAft>
            </a:pPr>
            <a:r>
              <a:rPr lang="en-US" sz="2400" dirty="0">
                <a:solidFill>
                  <a:srgbClr val="FFFFFF"/>
                </a:solidFill>
                <a:latin typeface="Lato Light"/>
              </a:rPr>
              <a:t>For Staff</a:t>
            </a:r>
          </a:p>
          <a:p>
            <a:pPr lvl="0" algn="l" defTabSz="1066800">
              <a:lnSpc>
                <a:spcPct val="90000"/>
              </a:lnSpc>
              <a:spcAft>
                <a:spcPct val="35000"/>
              </a:spcAft>
            </a:pPr>
            <a:r>
              <a:rPr lang="en-US" sz="1600" dirty="0">
                <a:solidFill>
                  <a:srgbClr val="FFFFFF"/>
                </a:solidFill>
                <a:latin typeface="Lato Light"/>
              </a:rPr>
              <a:t>* Improve safety</a:t>
            </a:r>
          </a:p>
          <a:p>
            <a:pPr lvl="0" algn="l" defTabSz="1066800">
              <a:lnSpc>
                <a:spcPct val="90000"/>
              </a:lnSpc>
              <a:spcAft>
                <a:spcPct val="35000"/>
              </a:spcAft>
            </a:pPr>
            <a:r>
              <a:rPr lang="en-US" sz="1600" dirty="0">
                <a:solidFill>
                  <a:srgbClr val="FFFFFF"/>
                </a:solidFill>
                <a:latin typeface="Lato Light"/>
              </a:rPr>
              <a:t>* </a:t>
            </a:r>
            <a:r>
              <a:rPr lang="en-US" sz="1600" dirty="0" smtClean="0">
                <a:solidFill>
                  <a:srgbClr val="FFFFFF"/>
                </a:solidFill>
                <a:latin typeface="Lato Light"/>
              </a:rPr>
              <a:t>Better accountability</a:t>
            </a:r>
            <a:endParaRPr lang="en-US" sz="1600" dirty="0">
              <a:solidFill>
                <a:srgbClr val="FFFFFF"/>
              </a:solidFill>
              <a:latin typeface="Lato Light"/>
            </a:endParaRPr>
          </a:p>
          <a:p>
            <a:pPr lvl="0" algn="l" defTabSz="1066800">
              <a:lnSpc>
                <a:spcPct val="90000"/>
              </a:lnSpc>
              <a:spcAft>
                <a:spcPct val="35000"/>
              </a:spcAft>
            </a:pPr>
            <a:r>
              <a:rPr lang="en-US" sz="1600" dirty="0">
                <a:solidFill>
                  <a:srgbClr val="FFFFFF"/>
                </a:solidFill>
                <a:latin typeface="Lato Light"/>
              </a:rPr>
              <a:t>* Enhance </a:t>
            </a:r>
            <a:r>
              <a:rPr lang="en-US" sz="1600" dirty="0" smtClean="0">
                <a:solidFill>
                  <a:srgbClr val="FFFFFF"/>
                </a:solidFill>
                <a:latin typeface="Lato Light"/>
              </a:rPr>
              <a:t>workplace</a:t>
            </a:r>
            <a:endParaRPr lang="en-US" sz="1600" dirty="0">
              <a:solidFill>
                <a:srgbClr val="FFFFFF"/>
              </a:solidFill>
              <a:latin typeface="Lato Light"/>
            </a:endParaRPr>
          </a:p>
        </p:txBody>
      </p:sp>
      <p:sp>
        <p:nvSpPr>
          <p:cNvPr id="17" name="Rectangle 16"/>
          <p:cNvSpPr/>
          <p:nvPr/>
        </p:nvSpPr>
        <p:spPr>
          <a:xfrm>
            <a:off x="3391135" y="3465823"/>
            <a:ext cx="2438400" cy="1391150"/>
          </a:xfrm>
          <a:prstGeom prst="rect">
            <a:avLst/>
          </a:prstGeom>
        </p:spPr>
        <p:txBody>
          <a:bodyPr wrap="square">
            <a:spAutoFit/>
          </a:bodyPr>
          <a:lstStyle/>
          <a:p>
            <a:pPr lvl="0" algn="ctr" defTabSz="1066800">
              <a:lnSpc>
                <a:spcPct val="90000"/>
              </a:lnSpc>
              <a:spcAft>
                <a:spcPct val="35000"/>
              </a:spcAft>
            </a:pPr>
            <a:r>
              <a:rPr lang="en-US" sz="2400" dirty="0">
                <a:solidFill>
                  <a:srgbClr val="FFFFFF"/>
                </a:solidFill>
                <a:latin typeface="Lato Light"/>
              </a:rPr>
              <a:t>For Patients</a:t>
            </a:r>
          </a:p>
          <a:p>
            <a:pPr lvl="0" algn="l" defTabSz="1066800">
              <a:lnSpc>
                <a:spcPct val="90000"/>
              </a:lnSpc>
              <a:spcAft>
                <a:spcPct val="35000"/>
              </a:spcAft>
            </a:pPr>
            <a:r>
              <a:rPr lang="en-US" sz="1600" dirty="0">
                <a:solidFill>
                  <a:srgbClr val="FFFFFF"/>
                </a:solidFill>
                <a:latin typeface="Lato Light"/>
              </a:rPr>
              <a:t>* Improve safety</a:t>
            </a:r>
          </a:p>
          <a:p>
            <a:pPr lvl="0" algn="l" defTabSz="1066800">
              <a:lnSpc>
                <a:spcPct val="90000"/>
              </a:lnSpc>
              <a:spcAft>
                <a:spcPct val="35000"/>
              </a:spcAft>
            </a:pPr>
            <a:r>
              <a:rPr lang="en-US" sz="1600" dirty="0">
                <a:solidFill>
                  <a:srgbClr val="FFFFFF"/>
                </a:solidFill>
                <a:latin typeface="Lato Light"/>
              </a:rPr>
              <a:t>* </a:t>
            </a:r>
            <a:r>
              <a:rPr lang="en-US" sz="1600" dirty="0" smtClean="0">
                <a:solidFill>
                  <a:srgbClr val="FFFFFF"/>
                </a:solidFill>
                <a:latin typeface="Lato Light"/>
              </a:rPr>
              <a:t>Better treatment</a:t>
            </a:r>
            <a:endParaRPr lang="en-US" sz="1600" dirty="0">
              <a:solidFill>
                <a:srgbClr val="FFFFFF"/>
              </a:solidFill>
              <a:latin typeface="Lato Light"/>
            </a:endParaRPr>
          </a:p>
          <a:p>
            <a:pPr lvl="0" algn="l" defTabSz="1066800">
              <a:lnSpc>
                <a:spcPct val="90000"/>
              </a:lnSpc>
              <a:spcAft>
                <a:spcPct val="35000"/>
              </a:spcAft>
            </a:pPr>
            <a:r>
              <a:rPr lang="en-US" sz="1600" dirty="0">
                <a:solidFill>
                  <a:srgbClr val="FFFFFF"/>
                </a:solidFill>
                <a:latin typeface="Lato Light"/>
              </a:rPr>
              <a:t>* Improve satisfaction</a:t>
            </a:r>
          </a:p>
        </p:txBody>
      </p:sp>
      <p:sp>
        <p:nvSpPr>
          <p:cNvPr id="18" name="Rectangle 17"/>
          <p:cNvSpPr/>
          <p:nvPr/>
        </p:nvSpPr>
        <p:spPr>
          <a:xfrm>
            <a:off x="6034040" y="3133425"/>
            <a:ext cx="2514600" cy="1945148"/>
          </a:xfrm>
          <a:prstGeom prst="rect">
            <a:avLst/>
          </a:prstGeom>
        </p:spPr>
        <p:txBody>
          <a:bodyPr wrap="square">
            <a:spAutoFit/>
          </a:bodyPr>
          <a:lstStyle/>
          <a:p>
            <a:pPr lvl="0" algn="ctr" defTabSz="889000">
              <a:lnSpc>
                <a:spcPct val="90000"/>
              </a:lnSpc>
              <a:spcAft>
                <a:spcPct val="35000"/>
              </a:spcAft>
            </a:pPr>
            <a:r>
              <a:rPr lang="en-US" sz="2400" dirty="0">
                <a:solidFill>
                  <a:srgbClr val="FFFFFF"/>
                </a:solidFill>
                <a:latin typeface="Lato Light"/>
              </a:rPr>
              <a:t>For Your Operations</a:t>
            </a:r>
          </a:p>
          <a:p>
            <a:pPr lvl="0" algn="l" defTabSz="889000">
              <a:lnSpc>
                <a:spcPct val="90000"/>
              </a:lnSpc>
              <a:spcAft>
                <a:spcPct val="35000"/>
              </a:spcAft>
            </a:pPr>
            <a:r>
              <a:rPr lang="en-US" sz="1600" dirty="0">
                <a:solidFill>
                  <a:srgbClr val="FFFFFF"/>
                </a:solidFill>
                <a:latin typeface="Lato Light"/>
              </a:rPr>
              <a:t>* Cleaner workspace</a:t>
            </a:r>
          </a:p>
          <a:p>
            <a:pPr marL="182563" lvl="0" indent="-182563" algn="l" defTabSz="889000">
              <a:lnSpc>
                <a:spcPct val="90000"/>
              </a:lnSpc>
              <a:spcAft>
                <a:spcPct val="35000"/>
              </a:spcAft>
            </a:pPr>
            <a:r>
              <a:rPr lang="en-US" sz="1600" dirty="0">
                <a:solidFill>
                  <a:srgbClr val="FFFFFF"/>
                </a:solidFill>
                <a:latin typeface="Lato Light"/>
              </a:rPr>
              <a:t>* Better inventory management</a:t>
            </a:r>
          </a:p>
          <a:p>
            <a:pPr lvl="0" algn="l" defTabSz="889000">
              <a:lnSpc>
                <a:spcPct val="90000"/>
              </a:lnSpc>
              <a:spcAft>
                <a:spcPct val="35000"/>
              </a:spcAft>
            </a:pPr>
            <a:r>
              <a:rPr lang="en-US" sz="1600" dirty="0">
                <a:solidFill>
                  <a:srgbClr val="FFFFFF"/>
                </a:solidFill>
                <a:latin typeface="Lato Light"/>
              </a:rPr>
              <a:t>* </a:t>
            </a:r>
            <a:r>
              <a:rPr lang="en-US" sz="1600" dirty="0" smtClean="0">
                <a:solidFill>
                  <a:srgbClr val="FFFFFF"/>
                </a:solidFill>
                <a:latin typeface="Lato Light"/>
              </a:rPr>
              <a:t>Cost </a:t>
            </a:r>
            <a:r>
              <a:rPr lang="en-US" sz="1600" dirty="0">
                <a:solidFill>
                  <a:srgbClr val="FFFFFF"/>
                </a:solidFill>
                <a:latin typeface="Lato Light"/>
              </a:rPr>
              <a:t>savings</a:t>
            </a:r>
          </a:p>
        </p:txBody>
      </p:sp>
      <p:sp>
        <p:nvSpPr>
          <p:cNvPr id="15" name="Rectangle 14"/>
          <p:cNvSpPr/>
          <p:nvPr/>
        </p:nvSpPr>
        <p:spPr>
          <a:xfrm>
            <a:off x="428243" y="886926"/>
            <a:ext cx="8458200" cy="646331"/>
          </a:xfrm>
          <a:prstGeom prst="rect">
            <a:avLst/>
          </a:prstGeom>
        </p:spPr>
        <p:txBody>
          <a:bodyPr wrap="square">
            <a:spAutoFit/>
          </a:bodyPr>
          <a:lstStyle/>
          <a:p>
            <a:pPr algn="l"/>
            <a:r>
              <a:rPr lang="en-CA" sz="1800" b="1" dirty="0">
                <a:solidFill>
                  <a:schemeClr val="accent4"/>
                </a:solidFill>
                <a:latin typeface="Lato Light" panose="020F0302020204030203" pitchFamily="34" charset="0"/>
              </a:rPr>
              <a:t>Expected Outcome: </a:t>
            </a:r>
          </a:p>
          <a:p>
            <a:pPr algn="l"/>
            <a:r>
              <a:rPr lang="en-CA" sz="1800" b="1" dirty="0" smtClean="0">
                <a:solidFill>
                  <a:schemeClr val="accent5"/>
                </a:solidFill>
                <a:latin typeface="Lato Light" panose="020F0302020204030203" pitchFamily="34" charset="0"/>
              </a:rPr>
              <a:t> </a:t>
            </a:r>
          </a:p>
        </p:txBody>
      </p:sp>
    </p:spTree>
    <p:extLst>
      <p:ext uri="{BB962C8B-B14F-4D97-AF65-F5344CB8AC3E}">
        <p14:creationId xmlns:p14="http://schemas.microsoft.com/office/powerpoint/2010/main" val="2009894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27" y="445654"/>
            <a:ext cx="8077199" cy="484748"/>
          </a:xfrm>
        </p:spPr>
        <p:txBody>
          <a:bodyPr/>
          <a:lstStyle/>
          <a:p>
            <a:r>
              <a:rPr lang="en-US" dirty="0" smtClean="0"/>
              <a:t>Example 3: Patient Wait Times and Satisfaction</a:t>
            </a:r>
            <a:endParaRPr lang="en-US" dirty="0"/>
          </a:p>
        </p:txBody>
      </p:sp>
      <p:sp>
        <p:nvSpPr>
          <p:cNvPr id="4" name="Slide Number Placeholder 3"/>
          <p:cNvSpPr>
            <a:spLocks noGrp="1"/>
          </p:cNvSpPr>
          <p:nvPr>
            <p:ph type="sldNum" sz="quarter" idx="12"/>
          </p:nvPr>
        </p:nvSpPr>
        <p:spPr/>
        <p:txBody>
          <a:bodyPr/>
          <a:lstStyle/>
          <a:p>
            <a:pPr>
              <a:defRPr/>
            </a:pPr>
            <a:fld id="{B2A0CA4B-C042-4DCE-8053-C1007A53B47B}" type="slidenum">
              <a:rPr lang="en-CA" smtClean="0"/>
              <a:pPr>
                <a:defRPr/>
              </a:pPr>
              <a:t>14</a:t>
            </a:fld>
            <a:endParaRPr lang="en-CA" dirty="0"/>
          </a:p>
        </p:txBody>
      </p:sp>
      <p:sp>
        <p:nvSpPr>
          <p:cNvPr id="6" name="Rectangle 5"/>
          <p:cNvSpPr/>
          <p:nvPr/>
        </p:nvSpPr>
        <p:spPr>
          <a:xfrm>
            <a:off x="419099" y="853985"/>
            <a:ext cx="8458200" cy="923330"/>
          </a:xfrm>
          <a:prstGeom prst="rect">
            <a:avLst/>
          </a:prstGeom>
        </p:spPr>
        <p:txBody>
          <a:bodyPr wrap="square">
            <a:spAutoFit/>
          </a:bodyPr>
          <a:lstStyle/>
          <a:p>
            <a:pPr algn="l"/>
            <a:r>
              <a:rPr lang="en-CA" sz="1800" b="1" dirty="0" smtClean="0">
                <a:solidFill>
                  <a:schemeClr val="accent4"/>
                </a:solidFill>
                <a:latin typeface="Lato Light" panose="020F0302020204030203" pitchFamily="34" charset="0"/>
              </a:rPr>
              <a:t>Problem: Long wait times negatively impact patient satisfaction and referral to the practice</a:t>
            </a:r>
          </a:p>
          <a:p>
            <a:pPr algn="l"/>
            <a:r>
              <a:rPr lang="en-CA" sz="1800" b="1" dirty="0" smtClean="0">
                <a:solidFill>
                  <a:schemeClr val="accent4"/>
                </a:solidFill>
                <a:latin typeface="Lato Light" panose="020F0302020204030203" pitchFamily="34" charset="0"/>
              </a:rPr>
              <a:t> </a:t>
            </a:r>
          </a:p>
          <a:p>
            <a:pPr algn="l"/>
            <a:r>
              <a:rPr lang="en-CA" sz="1800" b="1" dirty="0" smtClean="0">
                <a:solidFill>
                  <a:schemeClr val="accent4"/>
                </a:solidFill>
                <a:latin typeface="Lato Light" panose="020F0302020204030203" pitchFamily="34" charset="0"/>
              </a:rPr>
              <a:t>Goal</a:t>
            </a:r>
            <a:r>
              <a:rPr lang="en-CA" sz="1800" b="1" dirty="0">
                <a:solidFill>
                  <a:schemeClr val="accent4"/>
                </a:solidFill>
                <a:latin typeface="Lato Light" panose="020F0302020204030203" pitchFamily="34" charset="0"/>
              </a:rPr>
              <a:t>: Achieve </a:t>
            </a:r>
            <a:r>
              <a:rPr lang="en-CA" sz="1800" b="1" i="1" dirty="0">
                <a:solidFill>
                  <a:schemeClr val="accent2"/>
                </a:solidFill>
                <a:latin typeface="Lato Light" panose="020F0302020204030203" pitchFamily="34" charset="0"/>
              </a:rPr>
              <a:t>positive patient experience </a:t>
            </a:r>
            <a:r>
              <a:rPr lang="en-CA" sz="1800" b="1" dirty="0">
                <a:solidFill>
                  <a:schemeClr val="accent4"/>
                </a:solidFill>
                <a:latin typeface="Lato Light" panose="020F0302020204030203" pitchFamily="34" charset="0"/>
              </a:rPr>
              <a:t>through </a:t>
            </a:r>
            <a:r>
              <a:rPr lang="en-CA" sz="1800" b="1" dirty="0" smtClean="0">
                <a:solidFill>
                  <a:schemeClr val="accent4"/>
                </a:solidFill>
                <a:latin typeface="Lato Light" panose="020F0302020204030203" pitchFamily="34" charset="0"/>
              </a:rPr>
              <a:t>improved patient </a:t>
            </a:r>
            <a:r>
              <a:rPr lang="en-CA" sz="1800" b="1" dirty="0">
                <a:solidFill>
                  <a:schemeClr val="accent4"/>
                </a:solidFill>
                <a:latin typeface="Lato Light" panose="020F0302020204030203" pitchFamily="34" charset="0"/>
              </a:rPr>
              <a:t>turnaround </a:t>
            </a:r>
            <a:r>
              <a:rPr lang="en-CA" sz="1800" b="1" dirty="0" smtClean="0">
                <a:solidFill>
                  <a:schemeClr val="accent4"/>
                </a:solidFill>
                <a:latin typeface="Lato Light" panose="020F0302020204030203" pitchFamily="34" charset="0"/>
              </a:rPr>
              <a:t>times</a:t>
            </a:r>
            <a:endParaRPr lang="en-US" sz="1800" b="1" dirty="0">
              <a:solidFill>
                <a:schemeClr val="accent4"/>
              </a:solidFill>
              <a:latin typeface="Lato Light" panose="020F0302020204030203" pitchFamily="34" charset="0"/>
            </a:endParaRPr>
          </a:p>
        </p:txBody>
      </p:sp>
      <p:pic>
        <p:nvPicPr>
          <p:cNvPr id="16" name="Picture 15" descr="Figure 1: Hourly Arrival Patter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828549"/>
            <a:ext cx="3793300" cy="2689430"/>
          </a:xfrm>
          <a:prstGeom prst="rect">
            <a:avLst/>
          </a:prstGeom>
          <a:noFill/>
          <a:ln>
            <a:solidFill>
              <a:schemeClr val="tx1"/>
            </a:solidFill>
          </a:ln>
        </p:spPr>
      </p:pic>
      <p:sp>
        <p:nvSpPr>
          <p:cNvPr id="3" name="TextBox 2"/>
          <p:cNvSpPr txBox="1"/>
          <p:nvPr/>
        </p:nvSpPr>
        <p:spPr>
          <a:xfrm>
            <a:off x="418134" y="4648200"/>
            <a:ext cx="8724901" cy="1754326"/>
          </a:xfrm>
          <a:prstGeom prst="rect">
            <a:avLst/>
          </a:prstGeom>
          <a:noFill/>
        </p:spPr>
        <p:txBody>
          <a:bodyPr wrap="square" rtlCol="0">
            <a:spAutoFit/>
          </a:bodyPr>
          <a:lstStyle/>
          <a:p>
            <a:pPr algn="l"/>
            <a:r>
              <a:rPr lang="en-CA" sz="1800" b="1" dirty="0">
                <a:solidFill>
                  <a:schemeClr val="accent4"/>
                </a:solidFill>
                <a:latin typeface="Lato Light" panose="020F0302020204030203" pitchFamily="34" charset="0"/>
              </a:rPr>
              <a:t>How to Solve the Problem:</a:t>
            </a:r>
          </a:p>
          <a:p>
            <a:pPr marL="457200" indent="-457200" algn="l">
              <a:buFont typeface="+mj-lt"/>
              <a:buAutoNum type="arabicPeriod"/>
            </a:pPr>
            <a:r>
              <a:rPr lang="en-CA" sz="1800" dirty="0">
                <a:solidFill>
                  <a:schemeClr val="accent4"/>
                </a:solidFill>
                <a:latin typeface="Lato Light" panose="020F0302020204030203" pitchFamily="34" charset="0"/>
              </a:rPr>
              <a:t>Listen to the Voice of the Customer and gather feedback on key pain points</a:t>
            </a:r>
          </a:p>
          <a:p>
            <a:pPr marL="457200" indent="-457200" algn="l">
              <a:buFont typeface="+mj-lt"/>
              <a:buAutoNum type="arabicPeriod"/>
            </a:pPr>
            <a:r>
              <a:rPr lang="en-CA" sz="1800" dirty="0">
                <a:solidFill>
                  <a:schemeClr val="accent4"/>
                </a:solidFill>
                <a:latin typeface="Lato Light" panose="020F0302020204030203" pitchFamily="34" charset="0"/>
              </a:rPr>
              <a:t>Select a metric and measure the problem (e.g., # of patients waiting)</a:t>
            </a:r>
          </a:p>
          <a:p>
            <a:pPr marL="457200" indent="-457200" algn="l">
              <a:buFont typeface="+mj-lt"/>
              <a:buAutoNum type="arabicPeriod"/>
            </a:pPr>
            <a:r>
              <a:rPr lang="en-CA" sz="1800" dirty="0">
                <a:solidFill>
                  <a:schemeClr val="accent4"/>
                </a:solidFill>
                <a:latin typeface="Lato Light" panose="020F0302020204030203" pitchFamily="34" charset="0"/>
              </a:rPr>
              <a:t>Analyze the data to explore characteristics of the problem </a:t>
            </a:r>
            <a:endParaRPr lang="en-CA" sz="1800" dirty="0" smtClean="0">
              <a:solidFill>
                <a:schemeClr val="accent4"/>
              </a:solidFill>
              <a:latin typeface="Lato Light" panose="020F0302020204030203" pitchFamily="34" charset="0"/>
            </a:endParaRPr>
          </a:p>
          <a:p>
            <a:pPr marL="457200" indent="-457200" algn="l">
              <a:buFont typeface="+mj-lt"/>
              <a:buAutoNum type="arabicPeriod"/>
            </a:pPr>
            <a:r>
              <a:rPr lang="en-CA" sz="1800" dirty="0" smtClean="0">
                <a:solidFill>
                  <a:schemeClr val="accent4"/>
                </a:solidFill>
                <a:latin typeface="Lato Light" panose="020F0302020204030203" pitchFamily="34" charset="0"/>
              </a:rPr>
              <a:t>Brainstorm </a:t>
            </a:r>
            <a:r>
              <a:rPr lang="en-CA" sz="1800" dirty="0">
                <a:solidFill>
                  <a:schemeClr val="accent4"/>
                </a:solidFill>
                <a:latin typeface="Lato Light" panose="020F0302020204030203" pitchFamily="34" charset="0"/>
              </a:rPr>
              <a:t>ideas to address </a:t>
            </a:r>
            <a:r>
              <a:rPr lang="en-CA" sz="1800" dirty="0" smtClean="0">
                <a:solidFill>
                  <a:schemeClr val="accent4"/>
                </a:solidFill>
                <a:latin typeface="Lato Light" panose="020F0302020204030203" pitchFamily="34" charset="0"/>
              </a:rPr>
              <a:t>the sub-problems</a:t>
            </a:r>
            <a:endParaRPr lang="en-CA" sz="1800" dirty="0">
              <a:solidFill>
                <a:schemeClr val="accent4"/>
              </a:solidFill>
              <a:latin typeface="Lato Light" panose="020F0302020204030203" pitchFamily="34" charset="0"/>
            </a:endParaRPr>
          </a:p>
          <a:p>
            <a:pPr marL="457200" indent="-457200" algn="l">
              <a:buFont typeface="+mj-lt"/>
              <a:buAutoNum type="arabicPeriod"/>
            </a:pPr>
            <a:r>
              <a:rPr lang="en-CA" sz="1800" dirty="0">
                <a:solidFill>
                  <a:schemeClr val="accent4"/>
                </a:solidFill>
                <a:latin typeface="Lato Light" panose="020F0302020204030203" pitchFamily="34" charset="0"/>
              </a:rPr>
              <a:t>Implement the ideas and evaluate</a:t>
            </a:r>
            <a:endParaRPr lang="en-CA" sz="1800" b="1" dirty="0">
              <a:solidFill>
                <a:schemeClr val="accent4"/>
              </a:solidFill>
              <a:latin typeface="Lato Light" panose="020F0302020204030203" pitchFamily="34" charset="0"/>
            </a:endParaRPr>
          </a:p>
        </p:txBody>
      </p:sp>
    </p:spTree>
    <p:extLst>
      <p:ext uri="{BB962C8B-B14F-4D97-AF65-F5344CB8AC3E}">
        <p14:creationId xmlns:p14="http://schemas.microsoft.com/office/powerpoint/2010/main" val="4094309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23" y="438751"/>
            <a:ext cx="8077199" cy="484748"/>
          </a:xfrm>
        </p:spPr>
        <p:txBody>
          <a:bodyPr/>
          <a:lstStyle/>
          <a:p>
            <a:r>
              <a:rPr lang="en-US" dirty="0"/>
              <a:t>Example 3: Patient Wait Times and Satisfaction</a:t>
            </a:r>
          </a:p>
        </p:txBody>
      </p:sp>
      <p:sp>
        <p:nvSpPr>
          <p:cNvPr id="4" name="Slide Number Placeholder 3"/>
          <p:cNvSpPr>
            <a:spLocks noGrp="1"/>
          </p:cNvSpPr>
          <p:nvPr>
            <p:ph type="sldNum" sz="quarter" idx="12"/>
          </p:nvPr>
        </p:nvSpPr>
        <p:spPr/>
        <p:txBody>
          <a:bodyPr/>
          <a:lstStyle/>
          <a:p>
            <a:pPr>
              <a:defRPr/>
            </a:pPr>
            <a:fld id="{B2A0CA4B-C042-4DCE-8053-C1007A53B47B}" type="slidenum">
              <a:rPr lang="en-CA" smtClean="0"/>
              <a:pPr>
                <a:defRPr/>
              </a:pPr>
              <a:t>15</a:t>
            </a:fld>
            <a:endParaRPr lang="en-CA" dirty="0"/>
          </a:p>
        </p:txBody>
      </p:sp>
      <p:sp>
        <p:nvSpPr>
          <p:cNvPr id="5" name="Freeform 4"/>
          <p:cNvSpPr/>
          <p:nvPr/>
        </p:nvSpPr>
        <p:spPr>
          <a:xfrm>
            <a:off x="535094" y="1313530"/>
            <a:ext cx="2638499" cy="3997044"/>
          </a:xfrm>
          <a:custGeom>
            <a:avLst/>
            <a:gdLst>
              <a:gd name="connsiteX0" fmla="*/ 0 w 2638499"/>
              <a:gd name="connsiteY0" fmla="*/ 263850 h 3997044"/>
              <a:gd name="connsiteX1" fmla="*/ 263850 w 2638499"/>
              <a:gd name="connsiteY1" fmla="*/ 0 h 3997044"/>
              <a:gd name="connsiteX2" fmla="*/ 2374649 w 2638499"/>
              <a:gd name="connsiteY2" fmla="*/ 0 h 3997044"/>
              <a:gd name="connsiteX3" fmla="*/ 2638499 w 2638499"/>
              <a:gd name="connsiteY3" fmla="*/ 263850 h 3997044"/>
              <a:gd name="connsiteX4" fmla="*/ 2638499 w 2638499"/>
              <a:gd name="connsiteY4" fmla="*/ 3733194 h 3997044"/>
              <a:gd name="connsiteX5" fmla="*/ 2374649 w 2638499"/>
              <a:gd name="connsiteY5" fmla="*/ 3997044 h 3997044"/>
              <a:gd name="connsiteX6" fmla="*/ 263850 w 2638499"/>
              <a:gd name="connsiteY6" fmla="*/ 3997044 h 3997044"/>
              <a:gd name="connsiteX7" fmla="*/ 0 w 2638499"/>
              <a:gd name="connsiteY7" fmla="*/ 3733194 h 3997044"/>
              <a:gd name="connsiteX8" fmla="*/ 0 w 2638499"/>
              <a:gd name="connsiteY8" fmla="*/ 263850 h 39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8499" h="3997044">
                <a:moveTo>
                  <a:pt x="0" y="263850"/>
                </a:moveTo>
                <a:cubicBezTo>
                  <a:pt x="0" y="118130"/>
                  <a:pt x="118130" y="0"/>
                  <a:pt x="263850" y="0"/>
                </a:cubicBezTo>
                <a:lnTo>
                  <a:pt x="2374649" y="0"/>
                </a:lnTo>
                <a:cubicBezTo>
                  <a:pt x="2520369" y="0"/>
                  <a:pt x="2638499" y="118130"/>
                  <a:pt x="2638499" y="263850"/>
                </a:cubicBezTo>
                <a:lnTo>
                  <a:pt x="2638499" y="3733194"/>
                </a:lnTo>
                <a:cubicBezTo>
                  <a:pt x="2638499" y="3878914"/>
                  <a:pt x="2520369" y="3997044"/>
                  <a:pt x="2374649" y="3997044"/>
                </a:cubicBezTo>
                <a:lnTo>
                  <a:pt x="263850" y="3997044"/>
                </a:lnTo>
                <a:cubicBezTo>
                  <a:pt x="118130" y="3997044"/>
                  <a:pt x="0" y="3878914"/>
                  <a:pt x="0" y="3733194"/>
                </a:cubicBezTo>
                <a:lnTo>
                  <a:pt x="0" y="26385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0688" tIns="1769505" rIns="170688" bIns="970098" numCol="1" spcCol="1270" anchor="ctr" anchorCtr="0">
            <a:noAutofit/>
          </a:bodyPr>
          <a:lstStyle/>
          <a:p>
            <a:pPr lvl="0" algn="ctr" defTabSz="1066800" rtl="0">
              <a:lnSpc>
                <a:spcPct val="90000"/>
              </a:lnSpc>
              <a:spcBef>
                <a:spcPct val="0"/>
              </a:spcBef>
              <a:spcAft>
                <a:spcPct val="35000"/>
              </a:spcAft>
            </a:pPr>
            <a:endParaRPr lang="en-CA" sz="1600" dirty="0"/>
          </a:p>
        </p:txBody>
      </p:sp>
      <p:sp>
        <p:nvSpPr>
          <p:cNvPr id="6" name="Oval 5"/>
          <p:cNvSpPr/>
          <p:nvPr/>
        </p:nvSpPr>
        <p:spPr>
          <a:xfrm>
            <a:off x="1188836" y="1553352"/>
            <a:ext cx="1331015" cy="1331015"/>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3252748" y="1313530"/>
            <a:ext cx="2638499" cy="3997044"/>
          </a:xfrm>
          <a:custGeom>
            <a:avLst/>
            <a:gdLst>
              <a:gd name="connsiteX0" fmla="*/ 0 w 2638499"/>
              <a:gd name="connsiteY0" fmla="*/ 263850 h 3997044"/>
              <a:gd name="connsiteX1" fmla="*/ 263850 w 2638499"/>
              <a:gd name="connsiteY1" fmla="*/ 0 h 3997044"/>
              <a:gd name="connsiteX2" fmla="*/ 2374649 w 2638499"/>
              <a:gd name="connsiteY2" fmla="*/ 0 h 3997044"/>
              <a:gd name="connsiteX3" fmla="*/ 2638499 w 2638499"/>
              <a:gd name="connsiteY3" fmla="*/ 263850 h 3997044"/>
              <a:gd name="connsiteX4" fmla="*/ 2638499 w 2638499"/>
              <a:gd name="connsiteY4" fmla="*/ 3733194 h 3997044"/>
              <a:gd name="connsiteX5" fmla="*/ 2374649 w 2638499"/>
              <a:gd name="connsiteY5" fmla="*/ 3997044 h 3997044"/>
              <a:gd name="connsiteX6" fmla="*/ 263850 w 2638499"/>
              <a:gd name="connsiteY6" fmla="*/ 3997044 h 3997044"/>
              <a:gd name="connsiteX7" fmla="*/ 0 w 2638499"/>
              <a:gd name="connsiteY7" fmla="*/ 3733194 h 3997044"/>
              <a:gd name="connsiteX8" fmla="*/ 0 w 2638499"/>
              <a:gd name="connsiteY8" fmla="*/ 263850 h 39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8499" h="3997044">
                <a:moveTo>
                  <a:pt x="0" y="263850"/>
                </a:moveTo>
                <a:cubicBezTo>
                  <a:pt x="0" y="118130"/>
                  <a:pt x="118130" y="0"/>
                  <a:pt x="263850" y="0"/>
                </a:cubicBezTo>
                <a:lnTo>
                  <a:pt x="2374649" y="0"/>
                </a:lnTo>
                <a:cubicBezTo>
                  <a:pt x="2520369" y="0"/>
                  <a:pt x="2638499" y="118130"/>
                  <a:pt x="2638499" y="263850"/>
                </a:cubicBezTo>
                <a:lnTo>
                  <a:pt x="2638499" y="3733194"/>
                </a:lnTo>
                <a:cubicBezTo>
                  <a:pt x="2638499" y="3878914"/>
                  <a:pt x="2520369" y="3997044"/>
                  <a:pt x="2374649" y="3997044"/>
                </a:cubicBezTo>
                <a:lnTo>
                  <a:pt x="263850" y="3997044"/>
                </a:lnTo>
                <a:cubicBezTo>
                  <a:pt x="118130" y="3997044"/>
                  <a:pt x="0" y="3878914"/>
                  <a:pt x="0" y="3733194"/>
                </a:cubicBezTo>
                <a:lnTo>
                  <a:pt x="0" y="26385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0688" tIns="1769505" rIns="170688" bIns="970098" numCol="1" spcCol="1270" anchor="ctr" anchorCtr="0">
            <a:noAutofit/>
          </a:bodyPr>
          <a:lstStyle/>
          <a:p>
            <a:pPr lvl="0" algn="ctr" defTabSz="1066800" rtl="0">
              <a:lnSpc>
                <a:spcPct val="90000"/>
              </a:lnSpc>
              <a:spcBef>
                <a:spcPct val="0"/>
              </a:spcBef>
              <a:spcAft>
                <a:spcPct val="35000"/>
              </a:spcAft>
            </a:pPr>
            <a:endParaRPr lang="en-US" sz="2400" kern="1200" dirty="0" smtClean="0"/>
          </a:p>
        </p:txBody>
      </p:sp>
      <p:sp>
        <p:nvSpPr>
          <p:cNvPr id="10" name="Oval 9"/>
          <p:cNvSpPr/>
          <p:nvPr/>
        </p:nvSpPr>
        <p:spPr>
          <a:xfrm>
            <a:off x="3906490" y="1553352"/>
            <a:ext cx="1331015" cy="1331015"/>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5972091" y="1313530"/>
            <a:ext cx="2638499" cy="3997044"/>
          </a:xfrm>
          <a:custGeom>
            <a:avLst/>
            <a:gdLst>
              <a:gd name="connsiteX0" fmla="*/ 0 w 2638499"/>
              <a:gd name="connsiteY0" fmla="*/ 263850 h 3997044"/>
              <a:gd name="connsiteX1" fmla="*/ 263850 w 2638499"/>
              <a:gd name="connsiteY1" fmla="*/ 0 h 3997044"/>
              <a:gd name="connsiteX2" fmla="*/ 2374649 w 2638499"/>
              <a:gd name="connsiteY2" fmla="*/ 0 h 3997044"/>
              <a:gd name="connsiteX3" fmla="*/ 2638499 w 2638499"/>
              <a:gd name="connsiteY3" fmla="*/ 263850 h 3997044"/>
              <a:gd name="connsiteX4" fmla="*/ 2638499 w 2638499"/>
              <a:gd name="connsiteY4" fmla="*/ 3733194 h 3997044"/>
              <a:gd name="connsiteX5" fmla="*/ 2374649 w 2638499"/>
              <a:gd name="connsiteY5" fmla="*/ 3997044 h 3997044"/>
              <a:gd name="connsiteX6" fmla="*/ 263850 w 2638499"/>
              <a:gd name="connsiteY6" fmla="*/ 3997044 h 3997044"/>
              <a:gd name="connsiteX7" fmla="*/ 0 w 2638499"/>
              <a:gd name="connsiteY7" fmla="*/ 3733194 h 3997044"/>
              <a:gd name="connsiteX8" fmla="*/ 0 w 2638499"/>
              <a:gd name="connsiteY8" fmla="*/ 263850 h 39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8499" h="3997044">
                <a:moveTo>
                  <a:pt x="0" y="263850"/>
                </a:moveTo>
                <a:cubicBezTo>
                  <a:pt x="0" y="118130"/>
                  <a:pt x="118130" y="0"/>
                  <a:pt x="263850" y="0"/>
                </a:cubicBezTo>
                <a:lnTo>
                  <a:pt x="2374649" y="0"/>
                </a:lnTo>
                <a:cubicBezTo>
                  <a:pt x="2520369" y="0"/>
                  <a:pt x="2638499" y="118130"/>
                  <a:pt x="2638499" y="263850"/>
                </a:cubicBezTo>
                <a:lnTo>
                  <a:pt x="2638499" y="3733194"/>
                </a:lnTo>
                <a:cubicBezTo>
                  <a:pt x="2638499" y="3878914"/>
                  <a:pt x="2520369" y="3997044"/>
                  <a:pt x="2374649" y="3997044"/>
                </a:cubicBezTo>
                <a:lnTo>
                  <a:pt x="263850" y="3997044"/>
                </a:lnTo>
                <a:cubicBezTo>
                  <a:pt x="118130" y="3997044"/>
                  <a:pt x="0" y="3878914"/>
                  <a:pt x="0" y="3733194"/>
                </a:cubicBezTo>
                <a:lnTo>
                  <a:pt x="0" y="26385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741057" rIns="142240" bIns="941650" numCol="1" spcCol="1270" anchor="ctr" anchorCtr="0">
            <a:noAutofit/>
          </a:bodyPr>
          <a:lstStyle/>
          <a:p>
            <a:pPr lvl="0" algn="ctr" defTabSz="889000" rtl="0">
              <a:lnSpc>
                <a:spcPct val="90000"/>
              </a:lnSpc>
              <a:spcBef>
                <a:spcPct val="0"/>
              </a:spcBef>
              <a:spcAft>
                <a:spcPct val="35000"/>
              </a:spcAft>
            </a:pPr>
            <a:endParaRPr lang="en-US" sz="2000" kern="1200" dirty="0" smtClean="0"/>
          </a:p>
        </p:txBody>
      </p:sp>
      <p:sp>
        <p:nvSpPr>
          <p:cNvPr id="14" name="Oval 13"/>
          <p:cNvSpPr/>
          <p:nvPr/>
        </p:nvSpPr>
        <p:spPr>
          <a:xfrm>
            <a:off x="6629402" y="1614273"/>
            <a:ext cx="1331015" cy="1331015"/>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Rectangle 15"/>
          <p:cNvSpPr/>
          <p:nvPr/>
        </p:nvSpPr>
        <p:spPr>
          <a:xfrm>
            <a:off x="711581" y="3451968"/>
            <a:ext cx="2362200" cy="1920526"/>
          </a:xfrm>
          <a:prstGeom prst="rect">
            <a:avLst/>
          </a:prstGeom>
        </p:spPr>
        <p:txBody>
          <a:bodyPr wrap="square">
            <a:spAutoFit/>
          </a:bodyPr>
          <a:lstStyle/>
          <a:p>
            <a:pPr lvl="0" algn="ctr" defTabSz="1066800">
              <a:lnSpc>
                <a:spcPct val="90000"/>
              </a:lnSpc>
              <a:spcAft>
                <a:spcPct val="35000"/>
              </a:spcAft>
            </a:pPr>
            <a:r>
              <a:rPr lang="en-US" sz="2400" dirty="0">
                <a:solidFill>
                  <a:srgbClr val="FFFFFF"/>
                </a:solidFill>
                <a:latin typeface="Lato Light"/>
              </a:rPr>
              <a:t>For Staff</a:t>
            </a:r>
          </a:p>
          <a:p>
            <a:pPr lvl="0" algn="l" defTabSz="1066800">
              <a:lnSpc>
                <a:spcPct val="90000"/>
              </a:lnSpc>
              <a:spcAft>
                <a:spcPct val="35000"/>
              </a:spcAft>
            </a:pPr>
            <a:r>
              <a:rPr lang="en-US" sz="1600" dirty="0">
                <a:solidFill>
                  <a:srgbClr val="FFFFFF"/>
                </a:solidFill>
                <a:latin typeface="Lato Light"/>
              </a:rPr>
              <a:t>* Improve efficiency</a:t>
            </a:r>
          </a:p>
          <a:p>
            <a:pPr lvl="0" algn="l" defTabSz="1066800">
              <a:lnSpc>
                <a:spcPct val="90000"/>
              </a:lnSpc>
              <a:spcAft>
                <a:spcPct val="35000"/>
              </a:spcAft>
            </a:pPr>
            <a:r>
              <a:rPr lang="en-US" sz="1600" dirty="0">
                <a:solidFill>
                  <a:srgbClr val="FFFFFF"/>
                </a:solidFill>
                <a:latin typeface="Lato Light"/>
              </a:rPr>
              <a:t>* </a:t>
            </a:r>
            <a:r>
              <a:rPr lang="en-US" sz="1600" dirty="0" smtClean="0">
                <a:solidFill>
                  <a:srgbClr val="FFFFFF"/>
                </a:solidFill>
                <a:latin typeface="Lato Light"/>
              </a:rPr>
              <a:t>Enhance engagement</a:t>
            </a:r>
            <a:endParaRPr lang="en-US" sz="1600" dirty="0">
              <a:solidFill>
                <a:srgbClr val="FFFFFF"/>
              </a:solidFill>
              <a:latin typeface="Lato Light"/>
            </a:endParaRPr>
          </a:p>
          <a:p>
            <a:pPr marL="182563" indent="-182563" algn="l" defTabSz="1066800">
              <a:lnSpc>
                <a:spcPct val="90000"/>
              </a:lnSpc>
              <a:spcAft>
                <a:spcPct val="35000"/>
              </a:spcAft>
            </a:pPr>
            <a:r>
              <a:rPr lang="en-US" sz="1600" dirty="0" smtClean="0">
                <a:solidFill>
                  <a:srgbClr val="FFFFFF"/>
                </a:solidFill>
                <a:latin typeface="Lato Light"/>
              </a:rPr>
              <a:t>* Enable </a:t>
            </a:r>
            <a:r>
              <a:rPr lang="en-US" sz="1600" dirty="0">
                <a:solidFill>
                  <a:srgbClr val="FFFFFF"/>
                </a:solidFill>
                <a:latin typeface="Lato Light"/>
              </a:rPr>
              <a:t>‘customer experience’</a:t>
            </a:r>
          </a:p>
          <a:p>
            <a:pPr lvl="0" algn="l" defTabSz="1066800">
              <a:lnSpc>
                <a:spcPct val="90000"/>
              </a:lnSpc>
              <a:spcAft>
                <a:spcPct val="35000"/>
              </a:spcAft>
            </a:pPr>
            <a:endParaRPr lang="en-US" sz="1600" dirty="0">
              <a:solidFill>
                <a:srgbClr val="FFFFFF"/>
              </a:solidFill>
              <a:latin typeface="Lato Light"/>
            </a:endParaRPr>
          </a:p>
        </p:txBody>
      </p:sp>
      <p:sp>
        <p:nvSpPr>
          <p:cNvPr id="17" name="Rectangle 16"/>
          <p:cNvSpPr/>
          <p:nvPr/>
        </p:nvSpPr>
        <p:spPr>
          <a:xfrm>
            <a:off x="3391135" y="3465823"/>
            <a:ext cx="2438400" cy="1391150"/>
          </a:xfrm>
          <a:prstGeom prst="rect">
            <a:avLst/>
          </a:prstGeom>
        </p:spPr>
        <p:txBody>
          <a:bodyPr wrap="square">
            <a:spAutoFit/>
          </a:bodyPr>
          <a:lstStyle/>
          <a:p>
            <a:pPr lvl="0" algn="ctr" defTabSz="1066800">
              <a:lnSpc>
                <a:spcPct val="90000"/>
              </a:lnSpc>
              <a:spcAft>
                <a:spcPct val="35000"/>
              </a:spcAft>
            </a:pPr>
            <a:r>
              <a:rPr lang="en-US" sz="2400" dirty="0">
                <a:solidFill>
                  <a:srgbClr val="FFFFFF"/>
                </a:solidFill>
                <a:latin typeface="Lato Light"/>
              </a:rPr>
              <a:t>For Patients</a:t>
            </a:r>
          </a:p>
          <a:p>
            <a:pPr lvl="0" algn="l" defTabSz="1066800">
              <a:lnSpc>
                <a:spcPct val="90000"/>
              </a:lnSpc>
              <a:spcAft>
                <a:spcPct val="35000"/>
              </a:spcAft>
            </a:pPr>
            <a:r>
              <a:rPr lang="en-US" sz="1600" dirty="0" smtClean="0">
                <a:solidFill>
                  <a:srgbClr val="FFFFFF"/>
                </a:solidFill>
                <a:latin typeface="Lato Light"/>
              </a:rPr>
              <a:t>* Decrease </a:t>
            </a:r>
            <a:r>
              <a:rPr lang="en-US" sz="1600" dirty="0">
                <a:solidFill>
                  <a:srgbClr val="FFFFFF"/>
                </a:solidFill>
                <a:latin typeface="Lato Light"/>
              </a:rPr>
              <a:t>wait </a:t>
            </a:r>
            <a:r>
              <a:rPr lang="en-US" sz="1600" dirty="0" smtClean="0">
                <a:solidFill>
                  <a:srgbClr val="FFFFFF"/>
                </a:solidFill>
                <a:latin typeface="Lato Light"/>
              </a:rPr>
              <a:t>times</a:t>
            </a:r>
          </a:p>
          <a:p>
            <a:pPr lvl="0" algn="l" defTabSz="1066800">
              <a:lnSpc>
                <a:spcPct val="90000"/>
              </a:lnSpc>
              <a:spcAft>
                <a:spcPct val="35000"/>
              </a:spcAft>
            </a:pPr>
            <a:r>
              <a:rPr lang="en-US" sz="1600" dirty="0" smtClean="0">
                <a:solidFill>
                  <a:srgbClr val="FFFFFF"/>
                </a:solidFill>
                <a:latin typeface="Lato Light"/>
              </a:rPr>
              <a:t>* Improve satisfaction</a:t>
            </a:r>
          </a:p>
          <a:p>
            <a:pPr lvl="0" algn="l" defTabSz="1066800">
              <a:lnSpc>
                <a:spcPct val="90000"/>
              </a:lnSpc>
              <a:spcAft>
                <a:spcPct val="35000"/>
              </a:spcAft>
            </a:pPr>
            <a:r>
              <a:rPr lang="en-US" sz="1600" dirty="0" smtClean="0">
                <a:solidFill>
                  <a:srgbClr val="FFFFFF"/>
                </a:solidFill>
                <a:latin typeface="Lato Light"/>
              </a:rPr>
              <a:t>* Enhance loyalty</a:t>
            </a:r>
            <a:endParaRPr lang="en-US" sz="1600" dirty="0">
              <a:solidFill>
                <a:srgbClr val="FFFFFF"/>
              </a:solidFill>
              <a:latin typeface="Lato Light"/>
            </a:endParaRPr>
          </a:p>
        </p:txBody>
      </p:sp>
      <p:sp>
        <p:nvSpPr>
          <p:cNvPr id="18" name="Rectangle 17"/>
          <p:cNvSpPr/>
          <p:nvPr/>
        </p:nvSpPr>
        <p:spPr>
          <a:xfrm>
            <a:off x="6034040" y="3133425"/>
            <a:ext cx="2514600" cy="1723549"/>
          </a:xfrm>
          <a:prstGeom prst="rect">
            <a:avLst/>
          </a:prstGeom>
        </p:spPr>
        <p:txBody>
          <a:bodyPr wrap="square">
            <a:spAutoFit/>
          </a:bodyPr>
          <a:lstStyle/>
          <a:p>
            <a:pPr lvl="0" algn="ctr" defTabSz="889000">
              <a:lnSpc>
                <a:spcPct val="90000"/>
              </a:lnSpc>
              <a:spcAft>
                <a:spcPct val="35000"/>
              </a:spcAft>
            </a:pPr>
            <a:r>
              <a:rPr lang="en-US" sz="2400" dirty="0">
                <a:solidFill>
                  <a:srgbClr val="FFFFFF"/>
                </a:solidFill>
                <a:latin typeface="Lato Light"/>
              </a:rPr>
              <a:t>For Your Operations</a:t>
            </a:r>
          </a:p>
          <a:p>
            <a:pPr lvl="0" algn="l" defTabSz="889000">
              <a:lnSpc>
                <a:spcPct val="90000"/>
              </a:lnSpc>
              <a:spcAft>
                <a:spcPct val="35000"/>
              </a:spcAft>
            </a:pPr>
            <a:r>
              <a:rPr lang="en-US" sz="1600" dirty="0">
                <a:solidFill>
                  <a:srgbClr val="FFFFFF"/>
                </a:solidFill>
                <a:latin typeface="Lato Light"/>
              </a:rPr>
              <a:t>* Maximize throughput</a:t>
            </a:r>
          </a:p>
          <a:p>
            <a:pPr lvl="0" algn="l" defTabSz="889000">
              <a:lnSpc>
                <a:spcPct val="90000"/>
              </a:lnSpc>
              <a:spcAft>
                <a:spcPct val="35000"/>
              </a:spcAft>
            </a:pPr>
            <a:r>
              <a:rPr lang="en-US" sz="1600" dirty="0">
                <a:solidFill>
                  <a:srgbClr val="FFFFFF"/>
                </a:solidFill>
                <a:latin typeface="Lato Light"/>
              </a:rPr>
              <a:t>* Increase referral rate</a:t>
            </a:r>
          </a:p>
          <a:p>
            <a:pPr lvl="0" algn="l" defTabSz="889000">
              <a:lnSpc>
                <a:spcPct val="90000"/>
              </a:lnSpc>
              <a:spcAft>
                <a:spcPct val="35000"/>
              </a:spcAft>
            </a:pPr>
            <a:r>
              <a:rPr lang="en-US" sz="1600" dirty="0">
                <a:solidFill>
                  <a:srgbClr val="FFFFFF"/>
                </a:solidFill>
                <a:latin typeface="Lato Light"/>
              </a:rPr>
              <a:t>* Increase profitability</a:t>
            </a:r>
          </a:p>
        </p:txBody>
      </p:sp>
      <p:sp>
        <p:nvSpPr>
          <p:cNvPr id="15" name="Rectangle 14"/>
          <p:cNvSpPr/>
          <p:nvPr/>
        </p:nvSpPr>
        <p:spPr>
          <a:xfrm>
            <a:off x="428243" y="886926"/>
            <a:ext cx="8458200" cy="646331"/>
          </a:xfrm>
          <a:prstGeom prst="rect">
            <a:avLst/>
          </a:prstGeom>
        </p:spPr>
        <p:txBody>
          <a:bodyPr wrap="square">
            <a:spAutoFit/>
          </a:bodyPr>
          <a:lstStyle/>
          <a:p>
            <a:pPr algn="l"/>
            <a:r>
              <a:rPr lang="en-CA" sz="1800" b="1" dirty="0">
                <a:solidFill>
                  <a:schemeClr val="accent4"/>
                </a:solidFill>
                <a:latin typeface="Lato Light" panose="020F0302020204030203" pitchFamily="34" charset="0"/>
              </a:rPr>
              <a:t>Expected Outcome: </a:t>
            </a:r>
          </a:p>
          <a:p>
            <a:pPr algn="l"/>
            <a:r>
              <a:rPr lang="en-CA" sz="1800" b="1" dirty="0" smtClean="0">
                <a:solidFill>
                  <a:schemeClr val="accent5"/>
                </a:solidFill>
                <a:latin typeface="Lato Light" panose="020F0302020204030203" pitchFamily="34" charset="0"/>
              </a:rPr>
              <a:t> </a:t>
            </a:r>
          </a:p>
        </p:txBody>
      </p:sp>
    </p:spTree>
    <p:extLst>
      <p:ext uri="{BB962C8B-B14F-4D97-AF65-F5344CB8AC3E}">
        <p14:creationId xmlns:p14="http://schemas.microsoft.com/office/powerpoint/2010/main" val="3504635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27" y="445654"/>
            <a:ext cx="8077199" cy="484748"/>
          </a:xfrm>
        </p:spPr>
        <p:txBody>
          <a:bodyPr/>
          <a:lstStyle/>
          <a:p>
            <a:r>
              <a:rPr lang="en-US" dirty="0" smtClean="0"/>
              <a:t>Example 4: Patient No Shows</a:t>
            </a:r>
            <a:endParaRPr lang="en-US" dirty="0"/>
          </a:p>
        </p:txBody>
      </p:sp>
      <p:sp>
        <p:nvSpPr>
          <p:cNvPr id="4" name="Slide Number Placeholder 3"/>
          <p:cNvSpPr>
            <a:spLocks noGrp="1"/>
          </p:cNvSpPr>
          <p:nvPr>
            <p:ph type="sldNum" sz="quarter" idx="12"/>
          </p:nvPr>
        </p:nvSpPr>
        <p:spPr/>
        <p:txBody>
          <a:bodyPr/>
          <a:lstStyle/>
          <a:p>
            <a:pPr>
              <a:defRPr/>
            </a:pPr>
            <a:fld id="{B2A0CA4B-C042-4DCE-8053-C1007A53B47B}" type="slidenum">
              <a:rPr lang="en-CA" smtClean="0"/>
              <a:pPr>
                <a:defRPr/>
              </a:pPr>
              <a:t>16</a:t>
            </a:fld>
            <a:endParaRPr lang="en-CA" dirty="0"/>
          </a:p>
        </p:txBody>
      </p:sp>
      <p:sp>
        <p:nvSpPr>
          <p:cNvPr id="6" name="Rectangle 5"/>
          <p:cNvSpPr/>
          <p:nvPr/>
        </p:nvSpPr>
        <p:spPr>
          <a:xfrm>
            <a:off x="428243" y="886926"/>
            <a:ext cx="8458200" cy="3693319"/>
          </a:xfrm>
          <a:prstGeom prst="rect">
            <a:avLst/>
          </a:prstGeom>
        </p:spPr>
        <p:txBody>
          <a:bodyPr wrap="square">
            <a:spAutoFit/>
          </a:bodyPr>
          <a:lstStyle/>
          <a:p>
            <a:pPr algn="l"/>
            <a:r>
              <a:rPr lang="en-CA" sz="1800" b="1" dirty="0" smtClean="0">
                <a:solidFill>
                  <a:schemeClr val="accent4"/>
                </a:solidFill>
                <a:latin typeface="Lato Light" panose="020F0302020204030203" pitchFamily="34" charset="0"/>
              </a:rPr>
              <a:t>Problem: Patients fail to show up at scheduled appointments, resulting in inefficient use of equipment, paid staff idle time, supplies wastage and non-billable time for radiologists</a:t>
            </a:r>
          </a:p>
          <a:p>
            <a:pPr algn="l"/>
            <a:r>
              <a:rPr lang="en-CA" sz="1800" b="1" dirty="0" smtClean="0">
                <a:solidFill>
                  <a:schemeClr val="accent5"/>
                </a:solidFill>
                <a:latin typeface="Lato Light" panose="020F0302020204030203" pitchFamily="34" charset="0"/>
              </a:rPr>
              <a:t> </a:t>
            </a:r>
          </a:p>
          <a:p>
            <a:pPr algn="l"/>
            <a:r>
              <a:rPr lang="en-CA" sz="1800" b="1" dirty="0" smtClean="0">
                <a:solidFill>
                  <a:schemeClr val="accent4"/>
                </a:solidFill>
                <a:latin typeface="Lato Light" panose="020F0302020204030203" pitchFamily="34" charset="0"/>
              </a:rPr>
              <a:t>Goal</a:t>
            </a:r>
            <a:r>
              <a:rPr lang="en-CA" sz="1800" b="1" dirty="0">
                <a:solidFill>
                  <a:schemeClr val="accent4"/>
                </a:solidFill>
                <a:latin typeface="Lato Light" panose="020F0302020204030203" pitchFamily="34" charset="0"/>
              </a:rPr>
              <a:t>: Achieve </a:t>
            </a:r>
            <a:r>
              <a:rPr lang="en-CA" sz="1800" b="1" i="1" dirty="0">
                <a:solidFill>
                  <a:schemeClr val="accent2"/>
                </a:solidFill>
                <a:latin typeface="Lato Light" panose="020F0302020204030203" pitchFamily="34" charset="0"/>
              </a:rPr>
              <a:t>efficient utilization of resources and optimal revenue generation </a:t>
            </a:r>
            <a:r>
              <a:rPr lang="en-CA" sz="1800" b="1" dirty="0">
                <a:solidFill>
                  <a:schemeClr val="accent4"/>
                </a:solidFill>
                <a:latin typeface="Lato Light" panose="020F0302020204030203" pitchFamily="34" charset="0"/>
              </a:rPr>
              <a:t>by reducing the impact of patient </a:t>
            </a:r>
            <a:r>
              <a:rPr lang="en-CA" sz="1800" b="1" dirty="0" smtClean="0">
                <a:solidFill>
                  <a:schemeClr val="accent4"/>
                </a:solidFill>
                <a:latin typeface="Lato Light" panose="020F0302020204030203" pitchFamily="34" charset="0"/>
              </a:rPr>
              <a:t>no-shows</a:t>
            </a:r>
            <a:endParaRPr lang="en-CA" sz="1800" b="1" dirty="0">
              <a:solidFill>
                <a:schemeClr val="accent4"/>
              </a:solidFill>
              <a:latin typeface="Lato Light" panose="020F0302020204030203" pitchFamily="34" charset="0"/>
            </a:endParaRPr>
          </a:p>
          <a:p>
            <a:pPr algn="l"/>
            <a:endParaRPr lang="en-US" sz="1800" b="1" dirty="0">
              <a:solidFill>
                <a:schemeClr val="accent5"/>
              </a:solidFill>
              <a:latin typeface="Lato Light" panose="020F0302020204030203" pitchFamily="34" charset="0"/>
            </a:endParaRPr>
          </a:p>
          <a:p>
            <a:pPr algn="l"/>
            <a:endParaRPr lang="en-US" sz="1800" b="1" dirty="0" smtClean="0">
              <a:solidFill>
                <a:schemeClr val="accent5"/>
              </a:solidFill>
              <a:latin typeface="Lato Light" panose="020F0302020204030203" pitchFamily="34" charset="0"/>
            </a:endParaRPr>
          </a:p>
          <a:p>
            <a:pPr algn="l"/>
            <a:endParaRPr lang="en-US" sz="1800" b="1" dirty="0">
              <a:solidFill>
                <a:schemeClr val="accent5"/>
              </a:solidFill>
              <a:latin typeface="Lato Light" panose="020F0302020204030203" pitchFamily="34" charset="0"/>
            </a:endParaRPr>
          </a:p>
          <a:p>
            <a:pPr algn="l"/>
            <a:endParaRPr lang="en-US" sz="1800" b="1" dirty="0" smtClean="0">
              <a:solidFill>
                <a:schemeClr val="accent5"/>
              </a:solidFill>
              <a:latin typeface="Lato Light" panose="020F0302020204030203" pitchFamily="34" charset="0"/>
            </a:endParaRPr>
          </a:p>
          <a:p>
            <a:pPr algn="l"/>
            <a:endParaRPr lang="en-US" sz="1800" b="1" dirty="0">
              <a:solidFill>
                <a:schemeClr val="accent5"/>
              </a:solidFill>
              <a:latin typeface="Lato Light" panose="020F0302020204030203" pitchFamily="34" charset="0"/>
            </a:endParaRPr>
          </a:p>
          <a:p>
            <a:pPr algn="l"/>
            <a:endParaRPr lang="en-US" sz="1800" b="1" dirty="0" smtClean="0">
              <a:solidFill>
                <a:schemeClr val="accent5"/>
              </a:solidFill>
              <a:latin typeface="Lato Light" panose="020F0302020204030203" pitchFamily="34" charset="0"/>
            </a:endParaRPr>
          </a:p>
          <a:p>
            <a:pPr algn="l"/>
            <a:endParaRPr lang="en-US" sz="1800" b="1" dirty="0">
              <a:solidFill>
                <a:schemeClr val="accent5"/>
              </a:solidFill>
              <a:latin typeface="Lato Light" panose="020F0302020204030203" pitchFamily="34" charset="0"/>
            </a:endParaRPr>
          </a:p>
          <a:p>
            <a:pPr algn="l"/>
            <a:endParaRPr lang="en-US" sz="1800" b="1" dirty="0">
              <a:solidFill>
                <a:schemeClr val="accent5"/>
              </a:solidFill>
              <a:latin typeface="Lato Light" panose="020F0302020204030203" pitchFamily="34" charset="0"/>
            </a:endParaRPr>
          </a:p>
        </p:txBody>
      </p:sp>
      <p:pic>
        <p:nvPicPr>
          <p:cNvPr id="17" name="Picture 16"/>
          <p:cNvPicPr>
            <a:picLocks noChangeAspect="1"/>
          </p:cNvPicPr>
          <p:nvPr/>
        </p:nvPicPr>
        <p:blipFill>
          <a:blip r:embed="rId3"/>
          <a:stretch>
            <a:fillRect/>
          </a:stretch>
        </p:blipFill>
        <p:spPr>
          <a:xfrm>
            <a:off x="4553526" y="2667000"/>
            <a:ext cx="4253295" cy="3135058"/>
          </a:xfrm>
          <a:prstGeom prst="rect">
            <a:avLst/>
          </a:prstGeom>
        </p:spPr>
      </p:pic>
      <p:sp>
        <p:nvSpPr>
          <p:cNvPr id="3" name="TextBox 2"/>
          <p:cNvSpPr txBox="1"/>
          <p:nvPr/>
        </p:nvSpPr>
        <p:spPr>
          <a:xfrm>
            <a:off x="428243" y="2487364"/>
            <a:ext cx="3828473" cy="4185761"/>
          </a:xfrm>
          <a:prstGeom prst="rect">
            <a:avLst/>
          </a:prstGeom>
          <a:noFill/>
        </p:spPr>
        <p:txBody>
          <a:bodyPr wrap="square" rtlCol="0">
            <a:spAutoFit/>
          </a:bodyPr>
          <a:lstStyle/>
          <a:p>
            <a:pPr algn="l"/>
            <a:r>
              <a:rPr lang="en-CA" sz="1800" b="1" dirty="0">
                <a:solidFill>
                  <a:schemeClr val="accent4"/>
                </a:solidFill>
                <a:latin typeface="Lato Light" panose="020F0302020204030203" pitchFamily="34" charset="0"/>
              </a:rPr>
              <a:t>How to Solve the Problem:</a:t>
            </a:r>
          </a:p>
          <a:p>
            <a:pPr marL="457200" indent="-457200" algn="l">
              <a:buFont typeface="+mj-lt"/>
              <a:buAutoNum type="arabicPeriod"/>
            </a:pPr>
            <a:r>
              <a:rPr lang="en-CA" sz="1800" dirty="0">
                <a:solidFill>
                  <a:schemeClr val="accent4"/>
                </a:solidFill>
                <a:latin typeface="Lato Light" panose="020F0302020204030203" pitchFamily="34" charset="0"/>
              </a:rPr>
              <a:t>Facilitate a ‘5 Whys’ iterative discussion with stakeholders involved with the process</a:t>
            </a:r>
          </a:p>
          <a:p>
            <a:pPr marL="457200" indent="-457200" algn="l">
              <a:buFont typeface="+mj-lt"/>
              <a:buAutoNum type="arabicPeriod"/>
            </a:pPr>
            <a:r>
              <a:rPr lang="en-CA" sz="1800" dirty="0">
                <a:solidFill>
                  <a:schemeClr val="accent4"/>
                </a:solidFill>
                <a:latin typeface="Lato Light" panose="020F0302020204030203" pitchFamily="34" charset="0"/>
              </a:rPr>
              <a:t>Explore the causes (issues) that are related or affect the problem (effect) </a:t>
            </a:r>
          </a:p>
          <a:p>
            <a:pPr marL="457200" indent="-457200" algn="l">
              <a:buFont typeface="+mj-lt"/>
              <a:buAutoNum type="arabicPeriod"/>
            </a:pPr>
            <a:r>
              <a:rPr lang="en-CA" sz="1800" dirty="0">
                <a:solidFill>
                  <a:schemeClr val="accent4"/>
                </a:solidFill>
                <a:latin typeface="Lato Light" panose="020F0302020204030203" pitchFamily="34" charset="0"/>
              </a:rPr>
              <a:t>Keep asking ‘why’ to dive deeper to identify the root cause(s)</a:t>
            </a:r>
          </a:p>
          <a:p>
            <a:pPr marL="457200" indent="-457200" algn="l">
              <a:buFont typeface="+mj-lt"/>
              <a:buAutoNum type="arabicPeriod"/>
            </a:pPr>
            <a:r>
              <a:rPr lang="en-CA" sz="1800" dirty="0">
                <a:solidFill>
                  <a:schemeClr val="accent4"/>
                </a:solidFill>
                <a:latin typeface="Lato Light" panose="020F0302020204030203" pitchFamily="34" charset="0"/>
              </a:rPr>
              <a:t>Brainstorm ideas to address the causes</a:t>
            </a:r>
          </a:p>
          <a:p>
            <a:pPr marL="457200" indent="-457200" algn="l">
              <a:buFont typeface="+mj-lt"/>
              <a:buAutoNum type="arabicPeriod"/>
            </a:pPr>
            <a:r>
              <a:rPr lang="en-CA" sz="1800" dirty="0">
                <a:solidFill>
                  <a:schemeClr val="accent4"/>
                </a:solidFill>
                <a:latin typeface="Lato Light" panose="020F0302020204030203" pitchFamily="34" charset="0"/>
              </a:rPr>
              <a:t>Develop action plan(s) to deliver improvements</a:t>
            </a:r>
          </a:p>
          <a:p>
            <a:endParaRPr lang="en-US" dirty="0"/>
          </a:p>
        </p:txBody>
      </p:sp>
      <p:sp>
        <p:nvSpPr>
          <p:cNvPr id="18" name="TextBox 17"/>
          <p:cNvSpPr txBox="1"/>
          <p:nvPr/>
        </p:nvSpPr>
        <p:spPr>
          <a:xfrm>
            <a:off x="251749" y="6218301"/>
            <a:ext cx="8657843" cy="230832"/>
          </a:xfrm>
          <a:prstGeom prst="rect">
            <a:avLst/>
          </a:prstGeom>
          <a:noFill/>
        </p:spPr>
        <p:txBody>
          <a:bodyPr wrap="square" rtlCol="0">
            <a:spAutoFit/>
          </a:bodyPr>
          <a:lstStyle/>
          <a:p>
            <a:r>
              <a:rPr lang="en-US" sz="900" dirty="0" smtClean="0"/>
              <a:t>Image: </a:t>
            </a:r>
            <a:r>
              <a:rPr lang="en-US" sz="900" dirty="0"/>
              <a:t>https://www.infoway-inforoute.ca/en/component/edocman/1672-using-fishbone-analysis-to-investigate-problems/view-document</a:t>
            </a:r>
          </a:p>
        </p:txBody>
      </p:sp>
    </p:spTree>
    <p:extLst>
      <p:ext uri="{BB962C8B-B14F-4D97-AF65-F5344CB8AC3E}">
        <p14:creationId xmlns:p14="http://schemas.microsoft.com/office/powerpoint/2010/main" val="35556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23" y="438751"/>
            <a:ext cx="8077199" cy="484748"/>
          </a:xfrm>
        </p:spPr>
        <p:txBody>
          <a:bodyPr/>
          <a:lstStyle/>
          <a:p>
            <a:r>
              <a:rPr lang="en-US" dirty="0"/>
              <a:t>Example 4: Patient No Shows</a:t>
            </a:r>
          </a:p>
        </p:txBody>
      </p:sp>
      <p:sp>
        <p:nvSpPr>
          <p:cNvPr id="4" name="Slide Number Placeholder 3"/>
          <p:cNvSpPr>
            <a:spLocks noGrp="1"/>
          </p:cNvSpPr>
          <p:nvPr>
            <p:ph type="sldNum" sz="quarter" idx="12"/>
          </p:nvPr>
        </p:nvSpPr>
        <p:spPr/>
        <p:txBody>
          <a:bodyPr/>
          <a:lstStyle/>
          <a:p>
            <a:pPr>
              <a:defRPr/>
            </a:pPr>
            <a:fld id="{B2A0CA4B-C042-4DCE-8053-C1007A53B47B}" type="slidenum">
              <a:rPr lang="en-CA" smtClean="0"/>
              <a:pPr>
                <a:defRPr/>
              </a:pPr>
              <a:t>17</a:t>
            </a:fld>
            <a:endParaRPr lang="en-CA" dirty="0"/>
          </a:p>
        </p:txBody>
      </p:sp>
      <p:sp>
        <p:nvSpPr>
          <p:cNvPr id="5" name="Freeform 4"/>
          <p:cNvSpPr/>
          <p:nvPr/>
        </p:nvSpPr>
        <p:spPr>
          <a:xfrm>
            <a:off x="535094" y="1313530"/>
            <a:ext cx="2638499" cy="3997044"/>
          </a:xfrm>
          <a:custGeom>
            <a:avLst/>
            <a:gdLst>
              <a:gd name="connsiteX0" fmla="*/ 0 w 2638499"/>
              <a:gd name="connsiteY0" fmla="*/ 263850 h 3997044"/>
              <a:gd name="connsiteX1" fmla="*/ 263850 w 2638499"/>
              <a:gd name="connsiteY1" fmla="*/ 0 h 3997044"/>
              <a:gd name="connsiteX2" fmla="*/ 2374649 w 2638499"/>
              <a:gd name="connsiteY2" fmla="*/ 0 h 3997044"/>
              <a:gd name="connsiteX3" fmla="*/ 2638499 w 2638499"/>
              <a:gd name="connsiteY3" fmla="*/ 263850 h 3997044"/>
              <a:gd name="connsiteX4" fmla="*/ 2638499 w 2638499"/>
              <a:gd name="connsiteY4" fmla="*/ 3733194 h 3997044"/>
              <a:gd name="connsiteX5" fmla="*/ 2374649 w 2638499"/>
              <a:gd name="connsiteY5" fmla="*/ 3997044 h 3997044"/>
              <a:gd name="connsiteX6" fmla="*/ 263850 w 2638499"/>
              <a:gd name="connsiteY6" fmla="*/ 3997044 h 3997044"/>
              <a:gd name="connsiteX7" fmla="*/ 0 w 2638499"/>
              <a:gd name="connsiteY7" fmla="*/ 3733194 h 3997044"/>
              <a:gd name="connsiteX8" fmla="*/ 0 w 2638499"/>
              <a:gd name="connsiteY8" fmla="*/ 263850 h 39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8499" h="3997044">
                <a:moveTo>
                  <a:pt x="0" y="263850"/>
                </a:moveTo>
                <a:cubicBezTo>
                  <a:pt x="0" y="118130"/>
                  <a:pt x="118130" y="0"/>
                  <a:pt x="263850" y="0"/>
                </a:cubicBezTo>
                <a:lnTo>
                  <a:pt x="2374649" y="0"/>
                </a:lnTo>
                <a:cubicBezTo>
                  <a:pt x="2520369" y="0"/>
                  <a:pt x="2638499" y="118130"/>
                  <a:pt x="2638499" y="263850"/>
                </a:cubicBezTo>
                <a:lnTo>
                  <a:pt x="2638499" y="3733194"/>
                </a:lnTo>
                <a:cubicBezTo>
                  <a:pt x="2638499" y="3878914"/>
                  <a:pt x="2520369" y="3997044"/>
                  <a:pt x="2374649" y="3997044"/>
                </a:cubicBezTo>
                <a:lnTo>
                  <a:pt x="263850" y="3997044"/>
                </a:lnTo>
                <a:cubicBezTo>
                  <a:pt x="118130" y="3997044"/>
                  <a:pt x="0" y="3878914"/>
                  <a:pt x="0" y="3733194"/>
                </a:cubicBezTo>
                <a:lnTo>
                  <a:pt x="0" y="26385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0688" tIns="1769505" rIns="170688" bIns="970098" numCol="1" spcCol="1270" anchor="ctr" anchorCtr="0">
            <a:noAutofit/>
          </a:bodyPr>
          <a:lstStyle/>
          <a:p>
            <a:pPr lvl="0" algn="ctr" defTabSz="1066800" rtl="0">
              <a:lnSpc>
                <a:spcPct val="90000"/>
              </a:lnSpc>
              <a:spcBef>
                <a:spcPct val="0"/>
              </a:spcBef>
              <a:spcAft>
                <a:spcPct val="35000"/>
              </a:spcAft>
            </a:pPr>
            <a:endParaRPr lang="en-CA" sz="1600" dirty="0"/>
          </a:p>
        </p:txBody>
      </p:sp>
      <p:sp>
        <p:nvSpPr>
          <p:cNvPr id="6" name="Oval 5"/>
          <p:cNvSpPr/>
          <p:nvPr/>
        </p:nvSpPr>
        <p:spPr>
          <a:xfrm>
            <a:off x="1188836" y="1553352"/>
            <a:ext cx="1331015" cy="1331015"/>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3252748" y="1313530"/>
            <a:ext cx="2638499" cy="3997044"/>
          </a:xfrm>
          <a:custGeom>
            <a:avLst/>
            <a:gdLst>
              <a:gd name="connsiteX0" fmla="*/ 0 w 2638499"/>
              <a:gd name="connsiteY0" fmla="*/ 263850 h 3997044"/>
              <a:gd name="connsiteX1" fmla="*/ 263850 w 2638499"/>
              <a:gd name="connsiteY1" fmla="*/ 0 h 3997044"/>
              <a:gd name="connsiteX2" fmla="*/ 2374649 w 2638499"/>
              <a:gd name="connsiteY2" fmla="*/ 0 h 3997044"/>
              <a:gd name="connsiteX3" fmla="*/ 2638499 w 2638499"/>
              <a:gd name="connsiteY3" fmla="*/ 263850 h 3997044"/>
              <a:gd name="connsiteX4" fmla="*/ 2638499 w 2638499"/>
              <a:gd name="connsiteY4" fmla="*/ 3733194 h 3997044"/>
              <a:gd name="connsiteX5" fmla="*/ 2374649 w 2638499"/>
              <a:gd name="connsiteY5" fmla="*/ 3997044 h 3997044"/>
              <a:gd name="connsiteX6" fmla="*/ 263850 w 2638499"/>
              <a:gd name="connsiteY6" fmla="*/ 3997044 h 3997044"/>
              <a:gd name="connsiteX7" fmla="*/ 0 w 2638499"/>
              <a:gd name="connsiteY7" fmla="*/ 3733194 h 3997044"/>
              <a:gd name="connsiteX8" fmla="*/ 0 w 2638499"/>
              <a:gd name="connsiteY8" fmla="*/ 263850 h 39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8499" h="3997044">
                <a:moveTo>
                  <a:pt x="0" y="263850"/>
                </a:moveTo>
                <a:cubicBezTo>
                  <a:pt x="0" y="118130"/>
                  <a:pt x="118130" y="0"/>
                  <a:pt x="263850" y="0"/>
                </a:cubicBezTo>
                <a:lnTo>
                  <a:pt x="2374649" y="0"/>
                </a:lnTo>
                <a:cubicBezTo>
                  <a:pt x="2520369" y="0"/>
                  <a:pt x="2638499" y="118130"/>
                  <a:pt x="2638499" y="263850"/>
                </a:cubicBezTo>
                <a:lnTo>
                  <a:pt x="2638499" y="3733194"/>
                </a:lnTo>
                <a:cubicBezTo>
                  <a:pt x="2638499" y="3878914"/>
                  <a:pt x="2520369" y="3997044"/>
                  <a:pt x="2374649" y="3997044"/>
                </a:cubicBezTo>
                <a:lnTo>
                  <a:pt x="263850" y="3997044"/>
                </a:lnTo>
                <a:cubicBezTo>
                  <a:pt x="118130" y="3997044"/>
                  <a:pt x="0" y="3878914"/>
                  <a:pt x="0" y="3733194"/>
                </a:cubicBezTo>
                <a:lnTo>
                  <a:pt x="0" y="26385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0688" tIns="1769505" rIns="170688" bIns="970098" numCol="1" spcCol="1270" anchor="ctr" anchorCtr="0">
            <a:noAutofit/>
          </a:bodyPr>
          <a:lstStyle/>
          <a:p>
            <a:pPr lvl="0" algn="ctr" defTabSz="1066800" rtl="0">
              <a:lnSpc>
                <a:spcPct val="90000"/>
              </a:lnSpc>
              <a:spcBef>
                <a:spcPct val="0"/>
              </a:spcBef>
              <a:spcAft>
                <a:spcPct val="35000"/>
              </a:spcAft>
            </a:pPr>
            <a:endParaRPr lang="en-US" sz="2400" kern="1200" dirty="0" smtClean="0"/>
          </a:p>
        </p:txBody>
      </p:sp>
      <p:sp>
        <p:nvSpPr>
          <p:cNvPr id="10" name="Oval 9"/>
          <p:cNvSpPr/>
          <p:nvPr/>
        </p:nvSpPr>
        <p:spPr>
          <a:xfrm>
            <a:off x="3906490" y="1553352"/>
            <a:ext cx="1331015" cy="1331015"/>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5972091" y="1313530"/>
            <a:ext cx="2638499" cy="3997044"/>
          </a:xfrm>
          <a:custGeom>
            <a:avLst/>
            <a:gdLst>
              <a:gd name="connsiteX0" fmla="*/ 0 w 2638499"/>
              <a:gd name="connsiteY0" fmla="*/ 263850 h 3997044"/>
              <a:gd name="connsiteX1" fmla="*/ 263850 w 2638499"/>
              <a:gd name="connsiteY1" fmla="*/ 0 h 3997044"/>
              <a:gd name="connsiteX2" fmla="*/ 2374649 w 2638499"/>
              <a:gd name="connsiteY2" fmla="*/ 0 h 3997044"/>
              <a:gd name="connsiteX3" fmla="*/ 2638499 w 2638499"/>
              <a:gd name="connsiteY3" fmla="*/ 263850 h 3997044"/>
              <a:gd name="connsiteX4" fmla="*/ 2638499 w 2638499"/>
              <a:gd name="connsiteY4" fmla="*/ 3733194 h 3997044"/>
              <a:gd name="connsiteX5" fmla="*/ 2374649 w 2638499"/>
              <a:gd name="connsiteY5" fmla="*/ 3997044 h 3997044"/>
              <a:gd name="connsiteX6" fmla="*/ 263850 w 2638499"/>
              <a:gd name="connsiteY6" fmla="*/ 3997044 h 3997044"/>
              <a:gd name="connsiteX7" fmla="*/ 0 w 2638499"/>
              <a:gd name="connsiteY7" fmla="*/ 3733194 h 3997044"/>
              <a:gd name="connsiteX8" fmla="*/ 0 w 2638499"/>
              <a:gd name="connsiteY8" fmla="*/ 263850 h 39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8499" h="3997044">
                <a:moveTo>
                  <a:pt x="0" y="263850"/>
                </a:moveTo>
                <a:cubicBezTo>
                  <a:pt x="0" y="118130"/>
                  <a:pt x="118130" y="0"/>
                  <a:pt x="263850" y="0"/>
                </a:cubicBezTo>
                <a:lnTo>
                  <a:pt x="2374649" y="0"/>
                </a:lnTo>
                <a:cubicBezTo>
                  <a:pt x="2520369" y="0"/>
                  <a:pt x="2638499" y="118130"/>
                  <a:pt x="2638499" y="263850"/>
                </a:cubicBezTo>
                <a:lnTo>
                  <a:pt x="2638499" y="3733194"/>
                </a:lnTo>
                <a:cubicBezTo>
                  <a:pt x="2638499" y="3878914"/>
                  <a:pt x="2520369" y="3997044"/>
                  <a:pt x="2374649" y="3997044"/>
                </a:cubicBezTo>
                <a:lnTo>
                  <a:pt x="263850" y="3997044"/>
                </a:lnTo>
                <a:cubicBezTo>
                  <a:pt x="118130" y="3997044"/>
                  <a:pt x="0" y="3878914"/>
                  <a:pt x="0" y="3733194"/>
                </a:cubicBezTo>
                <a:lnTo>
                  <a:pt x="0" y="26385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741057" rIns="142240" bIns="941650" numCol="1" spcCol="1270" anchor="ctr" anchorCtr="0">
            <a:noAutofit/>
          </a:bodyPr>
          <a:lstStyle/>
          <a:p>
            <a:pPr lvl="0" algn="ctr" defTabSz="889000" rtl="0">
              <a:lnSpc>
                <a:spcPct val="90000"/>
              </a:lnSpc>
              <a:spcBef>
                <a:spcPct val="0"/>
              </a:spcBef>
              <a:spcAft>
                <a:spcPct val="35000"/>
              </a:spcAft>
            </a:pPr>
            <a:endParaRPr lang="en-US" sz="2000" kern="1200" dirty="0" smtClean="0"/>
          </a:p>
        </p:txBody>
      </p:sp>
      <p:sp>
        <p:nvSpPr>
          <p:cNvPr id="14" name="Oval 13"/>
          <p:cNvSpPr/>
          <p:nvPr/>
        </p:nvSpPr>
        <p:spPr>
          <a:xfrm>
            <a:off x="6629402" y="1614273"/>
            <a:ext cx="1331015" cy="1331015"/>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Rectangle 15"/>
          <p:cNvSpPr/>
          <p:nvPr/>
        </p:nvSpPr>
        <p:spPr>
          <a:xfrm>
            <a:off x="711581" y="3451968"/>
            <a:ext cx="2362200" cy="1612749"/>
          </a:xfrm>
          <a:prstGeom prst="rect">
            <a:avLst/>
          </a:prstGeom>
        </p:spPr>
        <p:txBody>
          <a:bodyPr wrap="square">
            <a:spAutoFit/>
          </a:bodyPr>
          <a:lstStyle/>
          <a:p>
            <a:pPr lvl="0" algn="ctr" defTabSz="1066800">
              <a:lnSpc>
                <a:spcPct val="90000"/>
              </a:lnSpc>
              <a:spcAft>
                <a:spcPct val="35000"/>
              </a:spcAft>
            </a:pPr>
            <a:r>
              <a:rPr lang="en-US" sz="2400" dirty="0">
                <a:solidFill>
                  <a:srgbClr val="FFFFFF"/>
                </a:solidFill>
                <a:latin typeface="Lato Light"/>
              </a:rPr>
              <a:t>For Staff</a:t>
            </a:r>
          </a:p>
          <a:p>
            <a:pPr algn="l" defTabSz="1066800">
              <a:lnSpc>
                <a:spcPct val="90000"/>
              </a:lnSpc>
              <a:spcAft>
                <a:spcPct val="35000"/>
              </a:spcAft>
            </a:pPr>
            <a:r>
              <a:rPr lang="en-US" sz="1600" dirty="0">
                <a:solidFill>
                  <a:srgbClr val="FFFFFF"/>
                </a:solidFill>
                <a:latin typeface="Lato Light"/>
              </a:rPr>
              <a:t>* Less idle time</a:t>
            </a:r>
          </a:p>
          <a:p>
            <a:pPr algn="l" defTabSz="1066800">
              <a:lnSpc>
                <a:spcPct val="90000"/>
              </a:lnSpc>
              <a:spcAft>
                <a:spcPct val="35000"/>
              </a:spcAft>
            </a:pPr>
            <a:r>
              <a:rPr lang="en-US" sz="1600" dirty="0">
                <a:solidFill>
                  <a:srgbClr val="FFFFFF"/>
                </a:solidFill>
                <a:latin typeface="Lato Light"/>
              </a:rPr>
              <a:t>* </a:t>
            </a:r>
            <a:r>
              <a:rPr lang="en-US" sz="1600" dirty="0" smtClean="0">
                <a:solidFill>
                  <a:srgbClr val="FFFFFF"/>
                </a:solidFill>
                <a:latin typeface="Lato Light"/>
              </a:rPr>
              <a:t>Reduce frustration</a:t>
            </a:r>
            <a:endParaRPr lang="en-US" sz="1600" dirty="0">
              <a:solidFill>
                <a:srgbClr val="FFFFFF"/>
              </a:solidFill>
              <a:latin typeface="Lato Light"/>
            </a:endParaRPr>
          </a:p>
          <a:p>
            <a:pPr marL="182563" indent="-182563" algn="l" defTabSz="1066800">
              <a:lnSpc>
                <a:spcPct val="90000"/>
              </a:lnSpc>
              <a:spcAft>
                <a:spcPct val="35000"/>
              </a:spcAft>
            </a:pPr>
            <a:r>
              <a:rPr lang="en-US" sz="1600" dirty="0">
                <a:solidFill>
                  <a:srgbClr val="FFFFFF"/>
                </a:solidFill>
                <a:latin typeface="Lato Light"/>
              </a:rPr>
              <a:t>* </a:t>
            </a:r>
            <a:r>
              <a:rPr lang="en-US" sz="1600" dirty="0" smtClean="0">
                <a:solidFill>
                  <a:srgbClr val="FFFFFF"/>
                </a:solidFill>
                <a:latin typeface="Lato Light"/>
              </a:rPr>
              <a:t>Enhance time with patient</a:t>
            </a:r>
            <a:endParaRPr lang="en-US" sz="1600" dirty="0">
              <a:solidFill>
                <a:srgbClr val="FFFFFF"/>
              </a:solidFill>
              <a:latin typeface="Lato Light"/>
            </a:endParaRPr>
          </a:p>
        </p:txBody>
      </p:sp>
      <p:sp>
        <p:nvSpPr>
          <p:cNvPr id="17" name="Rectangle 16"/>
          <p:cNvSpPr/>
          <p:nvPr/>
        </p:nvSpPr>
        <p:spPr>
          <a:xfrm>
            <a:off x="3391135" y="3465823"/>
            <a:ext cx="2438400" cy="1612749"/>
          </a:xfrm>
          <a:prstGeom prst="rect">
            <a:avLst/>
          </a:prstGeom>
        </p:spPr>
        <p:txBody>
          <a:bodyPr wrap="square">
            <a:spAutoFit/>
          </a:bodyPr>
          <a:lstStyle/>
          <a:p>
            <a:pPr lvl="0" algn="ctr" defTabSz="1066800">
              <a:lnSpc>
                <a:spcPct val="90000"/>
              </a:lnSpc>
              <a:spcAft>
                <a:spcPct val="35000"/>
              </a:spcAft>
            </a:pPr>
            <a:r>
              <a:rPr lang="en-US" sz="2400" dirty="0">
                <a:solidFill>
                  <a:srgbClr val="FFFFFF"/>
                </a:solidFill>
                <a:latin typeface="Lato Light"/>
              </a:rPr>
              <a:t>For Patients</a:t>
            </a:r>
          </a:p>
          <a:p>
            <a:pPr lvl="0" algn="l" defTabSz="1066800">
              <a:lnSpc>
                <a:spcPct val="90000"/>
              </a:lnSpc>
              <a:spcAft>
                <a:spcPct val="35000"/>
              </a:spcAft>
            </a:pPr>
            <a:r>
              <a:rPr lang="en-US" sz="1600" dirty="0" smtClean="0">
                <a:solidFill>
                  <a:srgbClr val="FFFFFF"/>
                </a:solidFill>
                <a:latin typeface="Lato Light"/>
              </a:rPr>
              <a:t>* Less waiting time</a:t>
            </a:r>
            <a:endParaRPr lang="en-US" sz="1600" dirty="0">
              <a:solidFill>
                <a:srgbClr val="FFFFFF"/>
              </a:solidFill>
              <a:latin typeface="Lato Light"/>
            </a:endParaRPr>
          </a:p>
          <a:p>
            <a:pPr lvl="0" algn="l" defTabSz="1066800">
              <a:lnSpc>
                <a:spcPct val="90000"/>
              </a:lnSpc>
              <a:spcAft>
                <a:spcPct val="35000"/>
              </a:spcAft>
            </a:pPr>
            <a:r>
              <a:rPr lang="en-US" sz="1600" dirty="0">
                <a:solidFill>
                  <a:srgbClr val="FFFFFF"/>
                </a:solidFill>
                <a:latin typeface="Lato Light"/>
              </a:rPr>
              <a:t>* </a:t>
            </a:r>
            <a:r>
              <a:rPr lang="en-US" sz="1600" dirty="0" smtClean="0">
                <a:solidFill>
                  <a:srgbClr val="FFFFFF"/>
                </a:solidFill>
                <a:latin typeface="Lato Light"/>
              </a:rPr>
              <a:t>Easier access</a:t>
            </a:r>
            <a:endParaRPr lang="en-US" sz="1600" dirty="0">
              <a:solidFill>
                <a:srgbClr val="FFFFFF"/>
              </a:solidFill>
              <a:latin typeface="Lato Light"/>
            </a:endParaRPr>
          </a:p>
          <a:p>
            <a:pPr marL="182563" lvl="0" indent="-182563" algn="l" defTabSz="1066800">
              <a:lnSpc>
                <a:spcPct val="90000"/>
              </a:lnSpc>
              <a:spcAft>
                <a:spcPct val="35000"/>
              </a:spcAft>
            </a:pPr>
            <a:r>
              <a:rPr lang="en-US" sz="1600" dirty="0">
                <a:solidFill>
                  <a:srgbClr val="FFFFFF"/>
                </a:solidFill>
                <a:latin typeface="Lato Light"/>
              </a:rPr>
              <a:t>* </a:t>
            </a:r>
            <a:r>
              <a:rPr lang="en-US" sz="1600" dirty="0" smtClean="0">
                <a:solidFill>
                  <a:srgbClr val="FFFFFF"/>
                </a:solidFill>
                <a:latin typeface="Lato Light"/>
              </a:rPr>
              <a:t>Better overall experience</a:t>
            </a:r>
            <a:endParaRPr lang="en-US" sz="1600" dirty="0">
              <a:solidFill>
                <a:srgbClr val="FFFFFF"/>
              </a:solidFill>
              <a:latin typeface="Lato Light"/>
            </a:endParaRPr>
          </a:p>
        </p:txBody>
      </p:sp>
      <p:sp>
        <p:nvSpPr>
          <p:cNvPr id="18" name="Rectangle 17"/>
          <p:cNvSpPr/>
          <p:nvPr/>
        </p:nvSpPr>
        <p:spPr>
          <a:xfrm>
            <a:off x="6034040" y="3133425"/>
            <a:ext cx="2514600" cy="2166747"/>
          </a:xfrm>
          <a:prstGeom prst="rect">
            <a:avLst/>
          </a:prstGeom>
        </p:spPr>
        <p:txBody>
          <a:bodyPr wrap="square">
            <a:spAutoFit/>
          </a:bodyPr>
          <a:lstStyle/>
          <a:p>
            <a:pPr lvl="0" algn="ctr" defTabSz="889000">
              <a:lnSpc>
                <a:spcPct val="90000"/>
              </a:lnSpc>
              <a:spcAft>
                <a:spcPct val="35000"/>
              </a:spcAft>
            </a:pPr>
            <a:r>
              <a:rPr lang="en-US" sz="2400" dirty="0">
                <a:solidFill>
                  <a:srgbClr val="FFFFFF"/>
                </a:solidFill>
                <a:latin typeface="Lato Light"/>
              </a:rPr>
              <a:t>For Your Operations</a:t>
            </a:r>
          </a:p>
          <a:p>
            <a:pPr marL="182563" lvl="0" indent="-182563" algn="l" defTabSz="889000">
              <a:lnSpc>
                <a:spcPct val="90000"/>
              </a:lnSpc>
              <a:spcAft>
                <a:spcPct val="35000"/>
              </a:spcAft>
            </a:pPr>
            <a:r>
              <a:rPr lang="en-US" sz="1600" dirty="0">
                <a:solidFill>
                  <a:srgbClr val="FFFFFF"/>
                </a:solidFill>
                <a:latin typeface="Lato Light"/>
              </a:rPr>
              <a:t>* Higher % booked vs. billed</a:t>
            </a:r>
          </a:p>
          <a:p>
            <a:pPr lvl="0" algn="l" defTabSz="889000">
              <a:lnSpc>
                <a:spcPct val="90000"/>
              </a:lnSpc>
              <a:spcAft>
                <a:spcPct val="35000"/>
              </a:spcAft>
            </a:pPr>
            <a:r>
              <a:rPr lang="en-US" sz="1600" dirty="0">
                <a:solidFill>
                  <a:srgbClr val="FFFFFF"/>
                </a:solidFill>
                <a:latin typeface="Lato Light"/>
              </a:rPr>
              <a:t>* </a:t>
            </a:r>
            <a:r>
              <a:rPr lang="en-US" sz="1600" dirty="0" smtClean="0">
                <a:solidFill>
                  <a:srgbClr val="FFFFFF"/>
                </a:solidFill>
                <a:latin typeface="Lato Light"/>
              </a:rPr>
              <a:t>Reduce wastage of supplies</a:t>
            </a:r>
            <a:endParaRPr lang="en-US" sz="1600" dirty="0">
              <a:solidFill>
                <a:srgbClr val="FFFFFF"/>
              </a:solidFill>
              <a:latin typeface="Lato Light"/>
            </a:endParaRPr>
          </a:p>
          <a:p>
            <a:pPr lvl="0" algn="l" defTabSz="889000">
              <a:lnSpc>
                <a:spcPct val="90000"/>
              </a:lnSpc>
              <a:spcAft>
                <a:spcPct val="35000"/>
              </a:spcAft>
            </a:pPr>
            <a:r>
              <a:rPr lang="en-US" sz="1600" dirty="0">
                <a:solidFill>
                  <a:srgbClr val="FFFFFF"/>
                </a:solidFill>
                <a:latin typeface="Lato Light"/>
              </a:rPr>
              <a:t>* </a:t>
            </a:r>
            <a:r>
              <a:rPr lang="en-US" sz="1600" dirty="0" smtClean="0">
                <a:solidFill>
                  <a:srgbClr val="FFFFFF"/>
                </a:solidFill>
                <a:latin typeface="Lato Light"/>
              </a:rPr>
              <a:t>Better staff utilization </a:t>
            </a:r>
            <a:endParaRPr lang="en-US" sz="1600" dirty="0">
              <a:solidFill>
                <a:srgbClr val="FFFFFF"/>
              </a:solidFill>
              <a:latin typeface="Lato Light"/>
            </a:endParaRPr>
          </a:p>
        </p:txBody>
      </p:sp>
      <p:sp>
        <p:nvSpPr>
          <p:cNvPr id="15" name="Rectangle 14"/>
          <p:cNvSpPr/>
          <p:nvPr/>
        </p:nvSpPr>
        <p:spPr>
          <a:xfrm>
            <a:off x="428243" y="886926"/>
            <a:ext cx="8458200" cy="646331"/>
          </a:xfrm>
          <a:prstGeom prst="rect">
            <a:avLst/>
          </a:prstGeom>
        </p:spPr>
        <p:txBody>
          <a:bodyPr wrap="square">
            <a:spAutoFit/>
          </a:bodyPr>
          <a:lstStyle/>
          <a:p>
            <a:pPr algn="l"/>
            <a:r>
              <a:rPr lang="en-CA" sz="1800" b="1" dirty="0">
                <a:solidFill>
                  <a:schemeClr val="accent4"/>
                </a:solidFill>
                <a:latin typeface="Lato Light" panose="020F0302020204030203" pitchFamily="34" charset="0"/>
              </a:rPr>
              <a:t>Expected Outcome: </a:t>
            </a:r>
          </a:p>
          <a:p>
            <a:pPr algn="l"/>
            <a:r>
              <a:rPr lang="en-CA" sz="1800" b="1" dirty="0" smtClean="0">
                <a:solidFill>
                  <a:schemeClr val="accent5"/>
                </a:solidFill>
                <a:latin typeface="Lato Light" panose="020F0302020204030203" pitchFamily="34" charset="0"/>
              </a:rPr>
              <a:t> </a:t>
            </a:r>
          </a:p>
        </p:txBody>
      </p:sp>
    </p:spTree>
    <p:extLst>
      <p:ext uri="{BB962C8B-B14F-4D97-AF65-F5344CB8AC3E}">
        <p14:creationId xmlns:p14="http://schemas.microsoft.com/office/powerpoint/2010/main" val="3918812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2A0CA4B-C042-4DCE-8053-C1007A53B47B}" type="slidenum">
              <a:rPr lang="en-CA" smtClean="0">
                <a:solidFill>
                  <a:srgbClr val="FFFFFF"/>
                </a:solidFill>
              </a:rPr>
              <a:pPr>
                <a:defRPr/>
              </a:pPr>
              <a:t>18</a:t>
            </a:fld>
            <a:endParaRPr lang="en-CA" dirty="0">
              <a:solidFill>
                <a:srgbClr val="FFFFFF"/>
              </a:solidFill>
            </a:endParaRPr>
          </a:p>
        </p:txBody>
      </p:sp>
      <p:sp>
        <p:nvSpPr>
          <p:cNvPr id="9" name="Rectangle 8"/>
          <p:cNvSpPr/>
          <p:nvPr/>
        </p:nvSpPr>
        <p:spPr>
          <a:xfrm>
            <a:off x="1293484" y="2209800"/>
            <a:ext cx="6557032" cy="553998"/>
          </a:xfrm>
          <a:prstGeom prst="rect">
            <a:avLst/>
          </a:prstGeom>
        </p:spPr>
        <p:txBody>
          <a:bodyPr wrap="square">
            <a:spAutoFit/>
          </a:bodyPr>
          <a:lstStyle/>
          <a:p>
            <a:pPr indent="-95250" algn="ctr"/>
            <a:r>
              <a:rPr lang="en-US" sz="3000" b="1" dirty="0" smtClean="0">
                <a:solidFill>
                  <a:srgbClr val="FFFFFF"/>
                </a:solidFill>
                <a:latin typeface="Lato Light" panose="020F0302020204030203" pitchFamily="34" charset="0"/>
              </a:rPr>
              <a:t>HOW TO GET STARTED</a:t>
            </a:r>
            <a:endParaRPr lang="en-CA" sz="3000" b="1" dirty="0">
              <a:solidFill>
                <a:srgbClr val="FFFFFF"/>
              </a:solidFill>
              <a:latin typeface="Lato Light" panose="020F0302020204030203" pitchFamily="34" charset="0"/>
            </a:endParaRPr>
          </a:p>
        </p:txBody>
      </p:sp>
      <p:pic>
        <p:nvPicPr>
          <p:cNvPr id="2" name="Picture 1"/>
          <p:cNvPicPr>
            <a:picLocks noChangeAspect="1"/>
          </p:cNvPicPr>
          <p:nvPr/>
        </p:nvPicPr>
        <p:blipFill>
          <a:blip r:embed="rId2"/>
          <a:stretch>
            <a:fillRect/>
          </a:stretch>
        </p:blipFill>
        <p:spPr>
          <a:xfrm>
            <a:off x="6705600" y="4602266"/>
            <a:ext cx="1834562" cy="1707783"/>
          </a:xfrm>
          <a:prstGeom prst="rect">
            <a:avLst/>
          </a:prstGeom>
        </p:spPr>
      </p:pic>
    </p:spTree>
    <p:extLst>
      <p:ext uri="{BB962C8B-B14F-4D97-AF65-F5344CB8AC3E}">
        <p14:creationId xmlns:p14="http://schemas.microsoft.com/office/powerpoint/2010/main" val="275429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9652"/>
            <a:ext cx="8077199" cy="484748"/>
          </a:xfrm>
        </p:spPr>
        <p:txBody>
          <a:bodyPr/>
          <a:lstStyle/>
          <a:p>
            <a:r>
              <a:rPr lang="en-US" dirty="0" smtClean="0"/>
              <a:t>What We'll Cover</a:t>
            </a:r>
            <a:endParaRPr lang="en-US" dirty="0"/>
          </a:p>
        </p:txBody>
      </p:sp>
      <p:sp>
        <p:nvSpPr>
          <p:cNvPr id="4" name="Slide Number Placeholder 3"/>
          <p:cNvSpPr>
            <a:spLocks noGrp="1"/>
          </p:cNvSpPr>
          <p:nvPr>
            <p:ph type="sldNum" sz="quarter" idx="12"/>
          </p:nvPr>
        </p:nvSpPr>
        <p:spPr/>
        <p:txBody>
          <a:bodyPr/>
          <a:lstStyle/>
          <a:p>
            <a:pPr>
              <a:defRPr/>
            </a:pPr>
            <a:fld id="{B2A0CA4B-C042-4DCE-8053-C1007A53B47B}" type="slidenum">
              <a:rPr lang="en-CA" smtClean="0"/>
              <a:pPr>
                <a:defRPr/>
              </a:pPr>
              <a:t>1</a:t>
            </a:fld>
            <a:endParaRPr lang="en-CA" dirty="0"/>
          </a:p>
        </p:txBody>
      </p:sp>
      <p:sp>
        <p:nvSpPr>
          <p:cNvPr id="5" name="Rectangle 8"/>
          <p:cNvSpPr>
            <a:spLocks noChangeArrowheads="1"/>
          </p:cNvSpPr>
          <p:nvPr/>
        </p:nvSpPr>
        <p:spPr bwMode="auto">
          <a:xfrm>
            <a:off x="524164" y="1981200"/>
            <a:ext cx="5760640" cy="400110"/>
          </a:xfrm>
          <a:prstGeom prst="homePlate">
            <a:avLst/>
          </a:prstGeom>
          <a:solidFill>
            <a:schemeClr val="tx1">
              <a:lumMod val="65000"/>
              <a:lumOff val="35000"/>
            </a:schemeClr>
          </a:solidFill>
          <a:ln>
            <a:solidFill>
              <a:schemeClr val="bg1">
                <a:lumMod val="85000"/>
              </a:schemeClr>
            </a:solidFill>
          </a:ln>
          <a:extLst/>
        </p:spPr>
        <p:style>
          <a:lnRef idx="1">
            <a:schemeClr val="accent6"/>
          </a:lnRef>
          <a:fillRef idx="3">
            <a:schemeClr val="accent6"/>
          </a:fillRef>
          <a:effectRef idx="2">
            <a:schemeClr val="accent6"/>
          </a:effectRef>
          <a:fontRef idx="minor">
            <a:schemeClr val="lt1"/>
          </a:fontRef>
        </p:style>
        <p:txBody>
          <a:bodyPr wrap="square">
            <a:spAutoFit/>
          </a:bodyPr>
          <a:lstStyle/>
          <a:p>
            <a:pPr marL="457200">
              <a:spcAft>
                <a:spcPct val="30000"/>
              </a:spcAft>
              <a:buClr>
                <a:schemeClr val="tx1"/>
              </a:buClr>
              <a:buSzPct val="75000"/>
              <a:buFont typeface="Wingdings" pitchFamily="2" charset="2"/>
              <a:buNone/>
            </a:pPr>
            <a:r>
              <a:rPr lang="en-US" sz="2000" b="1" dirty="0" smtClean="0">
                <a:solidFill>
                  <a:schemeClr val="bg1"/>
                </a:solidFill>
                <a:latin typeface="+mj-lt"/>
              </a:rPr>
              <a:t>What is Process Improvement</a:t>
            </a:r>
            <a:endParaRPr lang="en-US" sz="2000" b="1" dirty="0">
              <a:solidFill>
                <a:schemeClr val="bg1"/>
              </a:solidFill>
              <a:latin typeface="+mj-lt"/>
            </a:endParaRPr>
          </a:p>
        </p:txBody>
      </p:sp>
      <p:sp>
        <p:nvSpPr>
          <p:cNvPr id="6" name="Rectangle 5"/>
          <p:cNvSpPr/>
          <p:nvPr/>
        </p:nvSpPr>
        <p:spPr>
          <a:xfrm>
            <a:off x="524164" y="1981200"/>
            <a:ext cx="327425" cy="400110"/>
          </a:xfrm>
          <a:prstGeom prst="rect">
            <a:avLst/>
          </a:prstGeom>
          <a:solidFill>
            <a:schemeClr val="accent1"/>
          </a:solidFill>
          <a:ln>
            <a:solidFill>
              <a:schemeClr val="bg1">
                <a:lumMod val="85000"/>
              </a:schemeClr>
            </a:solidFill>
          </a:ln>
          <a:effectLst/>
        </p:spPr>
        <p:style>
          <a:lnRef idx="1">
            <a:schemeClr val="accent6"/>
          </a:lnRef>
          <a:fillRef idx="3">
            <a:schemeClr val="accent6"/>
          </a:fillRef>
          <a:effectRef idx="2">
            <a:schemeClr val="accent6"/>
          </a:effectRef>
          <a:fontRef idx="minor">
            <a:schemeClr val="lt1"/>
          </a:fontRef>
        </p:style>
        <p:txBody>
          <a:bodyPr wrap="square">
            <a:spAutoFit/>
          </a:bodyPr>
          <a:lstStyle/>
          <a:p>
            <a:pPr algn="ctr">
              <a:spcAft>
                <a:spcPct val="30000"/>
              </a:spcAft>
              <a:buClr>
                <a:schemeClr val="tx1"/>
              </a:buClr>
              <a:buSzPct val="75000"/>
              <a:buFont typeface="Wingdings" pitchFamily="2" charset="2"/>
              <a:buNone/>
            </a:pPr>
            <a:r>
              <a:rPr lang="en-US" sz="2000" b="1" dirty="0">
                <a:solidFill>
                  <a:schemeClr val="bg1"/>
                </a:solidFill>
                <a:latin typeface="+mj-lt"/>
              </a:rPr>
              <a:t>1</a:t>
            </a:r>
            <a:endParaRPr lang="en-CA" sz="2000" b="1" dirty="0">
              <a:solidFill>
                <a:schemeClr val="bg1"/>
              </a:solidFill>
              <a:latin typeface="+mj-lt"/>
            </a:endParaRPr>
          </a:p>
        </p:txBody>
      </p:sp>
      <p:sp>
        <p:nvSpPr>
          <p:cNvPr id="7" name="Rectangle 8"/>
          <p:cNvSpPr>
            <a:spLocks noChangeArrowheads="1"/>
          </p:cNvSpPr>
          <p:nvPr/>
        </p:nvSpPr>
        <p:spPr bwMode="auto">
          <a:xfrm>
            <a:off x="524164" y="2863408"/>
            <a:ext cx="5760640" cy="400110"/>
          </a:xfrm>
          <a:prstGeom prst="homePlate">
            <a:avLst/>
          </a:prstGeom>
          <a:solidFill>
            <a:schemeClr val="tx1">
              <a:lumMod val="65000"/>
              <a:lumOff val="35000"/>
            </a:schemeClr>
          </a:solidFill>
          <a:ln>
            <a:solidFill>
              <a:schemeClr val="bg1">
                <a:lumMod val="85000"/>
              </a:schemeClr>
            </a:solidFill>
          </a:ln>
          <a:extLst/>
        </p:spPr>
        <p:style>
          <a:lnRef idx="1">
            <a:schemeClr val="accent6"/>
          </a:lnRef>
          <a:fillRef idx="3">
            <a:schemeClr val="accent6"/>
          </a:fillRef>
          <a:effectRef idx="2">
            <a:schemeClr val="accent6"/>
          </a:effectRef>
          <a:fontRef idx="minor">
            <a:schemeClr val="lt1"/>
          </a:fontRef>
        </p:style>
        <p:txBody>
          <a:bodyPr wrap="square">
            <a:spAutoFit/>
          </a:bodyPr>
          <a:lstStyle/>
          <a:p>
            <a:pPr marL="457200">
              <a:spcAft>
                <a:spcPct val="30000"/>
              </a:spcAft>
              <a:buClr>
                <a:schemeClr val="tx1"/>
              </a:buClr>
              <a:buSzPct val="75000"/>
              <a:buFont typeface="Wingdings" pitchFamily="2" charset="2"/>
              <a:buNone/>
            </a:pPr>
            <a:r>
              <a:rPr lang="en-US" sz="2000" b="1" dirty="0" smtClean="0">
                <a:solidFill>
                  <a:schemeClr val="bg1"/>
                </a:solidFill>
                <a:latin typeface="+mj-lt"/>
              </a:rPr>
              <a:t>Why Do It</a:t>
            </a:r>
            <a:endParaRPr lang="en-US" sz="2000" b="1" dirty="0">
              <a:solidFill>
                <a:schemeClr val="bg1"/>
              </a:solidFill>
              <a:latin typeface="+mj-lt"/>
            </a:endParaRPr>
          </a:p>
        </p:txBody>
      </p:sp>
      <p:sp>
        <p:nvSpPr>
          <p:cNvPr id="8" name="Rectangle 7"/>
          <p:cNvSpPr/>
          <p:nvPr/>
        </p:nvSpPr>
        <p:spPr>
          <a:xfrm>
            <a:off x="524164" y="2863408"/>
            <a:ext cx="327425" cy="400110"/>
          </a:xfrm>
          <a:prstGeom prst="rect">
            <a:avLst/>
          </a:prstGeom>
          <a:solidFill>
            <a:schemeClr val="accent1"/>
          </a:solidFill>
          <a:ln>
            <a:solidFill>
              <a:schemeClr val="bg1">
                <a:lumMod val="85000"/>
              </a:schemeClr>
            </a:solidFill>
          </a:ln>
          <a:effectLst/>
        </p:spPr>
        <p:style>
          <a:lnRef idx="1">
            <a:schemeClr val="accent6"/>
          </a:lnRef>
          <a:fillRef idx="3">
            <a:schemeClr val="accent6"/>
          </a:fillRef>
          <a:effectRef idx="2">
            <a:schemeClr val="accent6"/>
          </a:effectRef>
          <a:fontRef idx="minor">
            <a:schemeClr val="lt1"/>
          </a:fontRef>
        </p:style>
        <p:txBody>
          <a:bodyPr wrap="square">
            <a:spAutoFit/>
          </a:bodyPr>
          <a:lstStyle/>
          <a:p>
            <a:pPr algn="ctr">
              <a:spcAft>
                <a:spcPct val="30000"/>
              </a:spcAft>
              <a:buClr>
                <a:schemeClr val="tx1"/>
              </a:buClr>
              <a:buSzPct val="75000"/>
              <a:buFont typeface="Wingdings" pitchFamily="2" charset="2"/>
              <a:buNone/>
            </a:pPr>
            <a:r>
              <a:rPr lang="en-US" sz="2000" b="1" dirty="0">
                <a:solidFill>
                  <a:schemeClr val="bg1"/>
                </a:solidFill>
                <a:latin typeface="+mj-lt"/>
              </a:rPr>
              <a:t>2</a:t>
            </a:r>
            <a:endParaRPr lang="en-CA" sz="2000" b="1" dirty="0">
              <a:solidFill>
                <a:schemeClr val="bg1"/>
              </a:solidFill>
              <a:latin typeface="+mj-lt"/>
            </a:endParaRPr>
          </a:p>
        </p:txBody>
      </p:sp>
      <p:sp>
        <p:nvSpPr>
          <p:cNvPr id="9" name="Rectangle 8"/>
          <p:cNvSpPr>
            <a:spLocks noChangeArrowheads="1"/>
          </p:cNvSpPr>
          <p:nvPr/>
        </p:nvSpPr>
        <p:spPr bwMode="auto">
          <a:xfrm>
            <a:off x="524164" y="3745616"/>
            <a:ext cx="5760640" cy="400110"/>
          </a:xfrm>
          <a:prstGeom prst="homePlate">
            <a:avLst/>
          </a:prstGeom>
          <a:solidFill>
            <a:schemeClr val="tx1">
              <a:lumMod val="65000"/>
              <a:lumOff val="35000"/>
            </a:schemeClr>
          </a:solidFill>
          <a:ln>
            <a:solidFill>
              <a:schemeClr val="bg1">
                <a:lumMod val="85000"/>
              </a:schemeClr>
            </a:solidFill>
          </a:ln>
          <a:extLst/>
        </p:spPr>
        <p:style>
          <a:lnRef idx="1">
            <a:schemeClr val="accent6"/>
          </a:lnRef>
          <a:fillRef idx="3">
            <a:schemeClr val="accent6"/>
          </a:fillRef>
          <a:effectRef idx="2">
            <a:schemeClr val="accent6"/>
          </a:effectRef>
          <a:fontRef idx="minor">
            <a:schemeClr val="lt1"/>
          </a:fontRef>
        </p:style>
        <p:txBody>
          <a:bodyPr wrap="square">
            <a:spAutoFit/>
          </a:bodyPr>
          <a:lstStyle/>
          <a:p>
            <a:pPr marL="457200">
              <a:spcAft>
                <a:spcPct val="30000"/>
              </a:spcAft>
              <a:buClr>
                <a:schemeClr val="tx1"/>
              </a:buClr>
              <a:buSzPct val="75000"/>
              <a:buFont typeface="Wingdings" pitchFamily="2" charset="2"/>
              <a:buNone/>
            </a:pPr>
            <a:r>
              <a:rPr lang="en-US" sz="2000" b="1" dirty="0" smtClean="0">
                <a:solidFill>
                  <a:schemeClr val="bg1"/>
                </a:solidFill>
                <a:latin typeface="+mj-lt"/>
              </a:rPr>
              <a:t>What It Means For Your Clinic &amp; Patients</a:t>
            </a:r>
            <a:endParaRPr lang="en-US" sz="2000" b="1" dirty="0">
              <a:solidFill>
                <a:schemeClr val="bg1"/>
              </a:solidFill>
              <a:latin typeface="+mj-lt"/>
            </a:endParaRPr>
          </a:p>
        </p:txBody>
      </p:sp>
      <p:sp>
        <p:nvSpPr>
          <p:cNvPr id="10" name="Rectangle 9"/>
          <p:cNvSpPr/>
          <p:nvPr/>
        </p:nvSpPr>
        <p:spPr>
          <a:xfrm>
            <a:off x="524164" y="3745616"/>
            <a:ext cx="327425" cy="400110"/>
          </a:xfrm>
          <a:prstGeom prst="rect">
            <a:avLst/>
          </a:prstGeom>
          <a:solidFill>
            <a:schemeClr val="accent1"/>
          </a:solidFill>
          <a:ln>
            <a:solidFill>
              <a:schemeClr val="bg1">
                <a:lumMod val="85000"/>
              </a:schemeClr>
            </a:solidFill>
          </a:ln>
          <a:effectLst/>
        </p:spPr>
        <p:style>
          <a:lnRef idx="1">
            <a:schemeClr val="accent6"/>
          </a:lnRef>
          <a:fillRef idx="3">
            <a:schemeClr val="accent6"/>
          </a:fillRef>
          <a:effectRef idx="2">
            <a:schemeClr val="accent6"/>
          </a:effectRef>
          <a:fontRef idx="minor">
            <a:schemeClr val="lt1"/>
          </a:fontRef>
        </p:style>
        <p:txBody>
          <a:bodyPr wrap="square">
            <a:spAutoFit/>
          </a:bodyPr>
          <a:lstStyle/>
          <a:p>
            <a:pPr algn="ctr">
              <a:spcAft>
                <a:spcPct val="30000"/>
              </a:spcAft>
              <a:buClr>
                <a:schemeClr val="tx1"/>
              </a:buClr>
              <a:buSzPct val="75000"/>
              <a:buFont typeface="Wingdings" pitchFamily="2" charset="2"/>
              <a:buNone/>
            </a:pPr>
            <a:r>
              <a:rPr lang="en-US" sz="2000" b="1" dirty="0">
                <a:solidFill>
                  <a:schemeClr val="bg1"/>
                </a:solidFill>
                <a:latin typeface="+mj-lt"/>
              </a:rPr>
              <a:t>3</a:t>
            </a:r>
            <a:endParaRPr lang="en-CA" sz="2000" b="1" dirty="0">
              <a:solidFill>
                <a:schemeClr val="bg1"/>
              </a:solidFill>
              <a:latin typeface="+mj-lt"/>
            </a:endParaRPr>
          </a:p>
        </p:txBody>
      </p:sp>
      <p:pic>
        <p:nvPicPr>
          <p:cNvPr id="11" name="Picture 10"/>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81800" y="2470592"/>
            <a:ext cx="1721381" cy="1764416"/>
          </a:xfrm>
          <a:prstGeom prst="rect">
            <a:avLst/>
          </a:prstGeom>
        </p:spPr>
      </p:pic>
      <p:sp>
        <p:nvSpPr>
          <p:cNvPr id="12" name="Rectangle 8"/>
          <p:cNvSpPr>
            <a:spLocks noChangeArrowheads="1"/>
          </p:cNvSpPr>
          <p:nvPr/>
        </p:nvSpPr>
        <p:spPr bwMode="auto">
          <a:xfrm>
            <a:off x="524164" y="4603440"/>
            <a:ext cx="5760640" cy="400110"/>
          </a:xfrm>
          <a:prstGeom prst="homePlate">
            <a:avLst/>
          </a:prstGeom>
          <a:solidFill>
            <a:schemeClr val="tx1">
              <a:lumMod val="65000"/>
              <a:lumOff val="35000"/>
            </a:schemeClr>
          </a:solidFill>
          <a:ln>
            <a:solidFill>
              <a:schemeClr val="bg1">
                <a:lumMod val="85000"/>
              </a:schemeClr>
            </a:solidFill>
          </a:ln>
          <a:extLst/>
        </p:spPr>
        <p:style>
          <a:lnRef idx="1">
            <a:schemeClr val="accent6"/>
          </a:lnRef>
          <a:fillRef idx="3">
            <a:schemeClr val="accent6"/>
          </a:fillRef>
          <a:effectRef idx="2">
            <a:schemeClr val="accent6"/>
          </a:effectRef>
          <a:fontRef idx="minor">
            <a:schemeClr val="lt1"/>
          </a:fontRef>
        </p:style>
        <p:txBody>
          <a:bodyPr wrap="square">
            <a:spAutoFit/>
          </a:bodyPr>
          <a:lstStyle/>
          <a:p>
            <a:pPr marL="457200">
              <a:spcAft>
                <a:spcPct val="30000"/>
              </a:spcAft>
              <a:buClr>
                <a:schemeClr val="tx1"/>
              </a:buClr>
              <a:buSzPct val="75000"/>
              <a:buFont typeface="Wingdings" pitchFamily="2" charset="2"/>
              <a:buNone/>
            </a:pPr>
            <a:r>
              <a:rPr lang="en-US" sz="2000" b="1" dirty="0" smtClean="0">
                <a:solidFill>
                  <a:schemeClr val="bg1"/>
                </a:solidFill>
                <a:latin typeface="+mj-lt"/>
              </a:rPr>
              <a:t>How To Get Started: Some Tips &amp; Tricks</a:t>
            </a:r>
            <a:endParaRPr lang="en-US" sz="2000" b="1" dirty="0">
              <a:solidFill>
                <a:schemeClr val="bg1"/>
              </a:solidFill>
              <a:latin typeface="+mj-lt"/>
            </a:endParaRPr>
          </a:p>
        </p:txBody>
      </p:sp>
      <p:sp>
        <p:nvSpPr>
          <p:cNvPr id="13" name="Rectangle 12"/>
          <p:cNvSpPr/>
          <p:nvPr/>
        </p:nvSpPr>
        <p:spPr>
          <a:xfrm>
            <a:off x="524164" y="4603440"/>
            <a:ext cx="327425" cy="400110"/>
          </a:xfrm>
          <a:prstGeom prst="rect">
            <a:avLst/>
          </a:prstGeom>
          <a:solidFill>
            <a:schemeClr val="accent1"/>
          </a:solidFill>
          <a:ln>
            <a:solidFill>
              <a:schemeClr val="bg1">
                <a:lumMod val="85000"/>
              </a:schemeClr>
            </a:solidFill>
          </a:ln>
          <a:effectLst/>
        </p:spPr>
        <p:style>
          <a:lnRef idx="1">
            <a:schemeClr val="accent6"/>
          </a:lnRef>
          <a:fillRef idx="3">
            <a:schemeClr val="accent6"/>
          </a:fillRef>
          <a:effectRef idx="2">
            <a:schemeClr val="accent6"/>
          </a:effectRef>
          <a:fontRef idx="minor">
            <a:schemeClr val="lt1"/>
          </a:fontRef>
        </p:style>
        <p:txBody>
          <a:bodyPr wrap="square">
            <a:spAutoFit/>
          </a:bodyPr>
          <a:lstStyle/>
          <a:p>
            <a:pPr algn="ctr">
              <a:spcAft>
                <a:spcPct val="30000"/>
              </a:spcAft>
              <a:buClr>
                <a:schemeClr val="tx1"/>
              </a:buClr>
              <a:buSzPct val="75000"/>
              <a:buFont typeface="Wingdings" pitchFamily="2" charset="2"/>
              <a:buNone/>
            </a:pPr>
            <a:r>
              <a:rPr lang="en-US" sz="2000" b="1" dirty="0" smtClean="0">
                <a:solidFill>
                  <a:schemeClr val="bg1"/>
                </a:solidFill>
                <a:latin typeface="+mj-lt"/>
              </a:rPr>
              <a:t>4</a:t>
            </a:r>
            <a:endParaRPr lang="en-CA" sz="2000" b="1" dirty="0">
              <a:solidFill>
                <a:schemeClr val="bg1"/>
              </a:solidFill>
              <a:latin typeface="+mj-lt"/>
            </a:endParaRPr>
          </a:p>
        </p:txBody>
      </p:sp>
    </p:spTree>
    <p:extLst>
      <p:ext uri="{BB962C8B-B14F-4D97-AF65-F5344CB8AC3E}">
        <p14:creationId xmlns:p14="http://schemas.microsoft.com/office/powerpoint/2010/main" val="3424726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6421582" y="3913443"/>
            <a:ext cx="2537412" cy="2529458"/>
          </a:xfrm>
          <a:prstGeom prst="rect">
            <a:avLst/>
          </a:prstGeom>
        </p:spPr>
      </p:pic>
      <p:sp>
        <p:nvSpPr>
          <p:cNvPr id="2" name="Title 1"/>
          <p:cNvSpPr>
            <a:spLocks noGrp="1"/>
          </p:cNvSpPr>
          <p:nvPr>
            <p:ph type="title"/>
          </p:nvPr>
        </p:nvSpPr>
        <p:spPr>
          <a:xfrm>
            <a:off x="524162" y="436418"/>
            <a:ext cx="8077199" cy="484748"/>
          </a:xfrm>
        </p:spPr>
        <p:txBody>
          <a:bodyPr/>
          <a:lstStyle/>
          <a:p>
            <a:r>
              <a:rPr lang="en-US" dirty="0" smtClean="0"/>
              <a:t>Six Guiding Principles To Start</a:t>
            </a:r>
            <a:endParaRPr lang="en-US" dirty="0"/>
          </a:p>
        </p:txBody>
      </p:sp>
      <p:sp>
        <p:nvSpPr>
          <p:cNvPr id="4" name="Slide Number Placeholder 3"/>
          <p:cNvSpPr>
            <a:spLocks noGrp="1"/>
          </p:cNvSpPr>
          <p:nvPr>
            <p:ph type="sldNum" sz="quarter" idx="12"/>
          </p:nvPr>
        </p:nvSpPr>
        <p:spPr>
          <a:xfrm>
            <a:off x="8716844" y="6520190"/>
            <a:ext cx="312325" cy="261610"/>
          </a:xfrm>
        </p:spPr>
        <p:txBody>
          <a:bodyPr/>
          <a:lstStyle/>
          <a:p>
            <a:pPr>
              <a:defRPr/>
            </a:pPr>
            <a:fld id="{B2A0CA4B-C042-4DCE-8053-C1007A53B47B}" type="slidenum">
              <a:rPr lang="en-CA" smtClean="0"/>
              <a:pPr>
                <a:defRPr/>
              </a:pPr>
              <a:t>19</a:t>
            </a:fld>
            <a:endParaRPr lang="en-CA" dirty="0"/>
          </a:p>
        </p:txBody>
      </p:sp>
      <p:sp>
        <p:nvSpPr>
          <p:cNvPr id="5" name="Text Placeholder 2"/>
          <p:cNvSpPr txBox="1">
            <a:spLocks/>
          </p:cNvSpPr>
          <p:nvPr/>
        </p:nvSpPr>
        <p:spPr>
          <a:xfrm>
            <a:off x="935182" y="1140691"/>
            <a:ext cx="7543802" cy="4937720"/>
          </a:xfrm>
          <a:prstGeom prst="rect">
            <a:avLst/>
          </a:prstGeom>
        </p:spPr>
        <p:txBody>
          <a:bodyPr>
            <a:noAutofit/>
          </a:bodyPr>
          <a:lstStyle>
            <a:lvl1pPr marL="265113" indent="-265113" algn="l" rtl="0" eaLnBrk="0" fontAlgn="base" hangingPunct="0">
              <a:spcBef>
                <a:spcPts val="1200"/>
              </a:spcBef>
              <a:spcAft>
                <a:spcPts val="600"/>
              </a:spcAft>
              <a:buClr>
                <a:schemeClr val="accent4"/>
              </a:buClr>
              <a:buSzPct val="100000"/>
              <a:buFont typeface="Wingdings" pitchFamily="2" charset="2"/>
              <a:buChar char="§"/>
              <a:defRPr lang="en-US" sz="1400" kern="1200" dirty="0" smtClean="0">
                <a:solidFill>
                  <a:schemeClr val="tx1"/>
                </a:solidFill>
                <a:latin typeface="Lato Light" panose="020F0302020204030203" pitchFamily="34" charset="0"/>
                <a:ea typeface="+mn-ea"/>
                <a:cs typeface="+mn-cs"/>
              </a:defRPr>
            </a:lvl1pPr>
            <a:lvl2pPr marL="628650" indent="-266700" algn="l" rtl="0" eaLnBrk="0" fontAlgn="base" hangingPunct="0">
              <a:spcBef>
                <a:spcPts val="0"/>
              </a:spcBef>
              <a:spcAft>
                <a:spcPts val="600"/>
              </a:spcAft>
              <a:buClr>
                <a:schemeClr val="tx1">
                  <a:lumMod val="50000"/>
                  <a:lumOff val="50000"/>
                </a:schemeClr>
              </a:buClr>
              <a:buSzPct val="100000"/>
              <a:buChar char="–"/>
              <a:defRPr lang="en-US" sz="1400" kern="1200" dirty="0" smtClean="0">
                <a:solidFill>
                  <a:schemeClr val="tx1"/>
                </a:solidFill>
                <a:latin typeface="Lato Light" panose="020F0302020204030203" pitchFamily="34" charset="0"/>
                <a:ea typeface="+mn-ea"/>
                <a:cs typeface="+mn-cs"/>
              </a:defRPr>
            </a:lvl2pPr>
            <a:lvl3pPr marL="990600" indent="-276225" algn="l" rtl="0" eaLnBrk="0" fontAlgn="base" hangingPunct="0">
              <a:spcBef>
                <a:spcPts val="0"/>
              </a:spcBef>
              <a:spcAft>
                <a:spcPts val="600"/>
              </a:spcAft>
              <a:buClr>
                <a:schemeClr val="accent3"/>
              </a:buClr>
              <a:buSzPct val="100000"/>
              <a:buFont typeface="Wingdings" pitchFamily="2" charset="2"/>
              <a:buChar char="§"/>
              <a:defRPr lang="en-US" sz="1400" kern="1200" dirty="0" smtClean="0">
                <a:solidFill>
                  <a:schemeClr val="tx1"/>
                </a:solidFill>
                <a:latin typeface="Lato Light" panose="020F0302020204030203" pitchFamily="34" charset="0"/>
                <a:ea typeface="+mn-ea"/>
                <a:cs typeface="+mn-cs"/>
              </a:defRPr>
            </a:lvl3pPr>
            <a:lvl4pPr marL="1343025" indent="-266700" algn="l" rtl="0" eaLnBrk="0" fontAlgn="base" hangingPunct="0">
              <a:spcBef>
                <a:spcPts val="0"/>
              </a:spcBef>
              <a:spcAft>
                <a:spcPts val="600"/>
              </a:spcAft>
              <a:buClr>
                <a:schemeClr val="bg1">
                  <a:lumMod val="65000"/>
                </a:schemeClr>
              </a:buClr>
              <a:buSzPct val="100000"/>
              <a:buChar char="–"/>
              <a:defRPr lang="en-US" sz="1400" kern="1200" dirty="0" smtClean="0">
                <a:solidFill>
                  <a:schemeClr val="tx1"/>
                </a:solidFill>
                <a:latin typeface="Lato Light" panose="020F0302020204030203" pitchFamily="34" charset="0"/>
                <a:ea typeface="+mn-ea"/>
                <a:cs typeface="+mn-cs"/>
              </a:defRPr>
            </a:lvl4pPr>
            <a:lvl5pPr marL="1704975" indent="-266700" algn="l" rtl="0" eaLnBrk="0" fontAlgn="base" hangingPunct="0">
              <a:spcBef>
                <a:spcPts val="0"/>
              </a:spcBef>
              <a:spcAft>
                <a:spcPts val="600"/>
              </a:spcAft>
              <a:buSzPct val="100000"/>
              <a:buFont typeface="Wingdings" pitchFamily="2" charset="2"/>
              <a:buChar char="§"/>
              <a:defRPr lang="en-US" sz="1400" kern="1200" dirty="0">
                <a:solidFill>
                  <a:schemeClr val="tx1"/>
                </a:solidFill>
                <a:latin typeface="Lato Light" panose="020F0302020204030203" pitchFamily="34" charset="0"/>
                <a:ea typeface="+mn-ea"/>
                <a:cs typeface="+mn-cs"/>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a:lstStyle>
          <a:p>
            <a:pPr marL="0" lvl="0" indent="0">
              <a:spcAft>
                <a:spcPts val="0"/>
              </a:spcAft>
              <a:buNone/>
            </a:pPr>
            <a:r>
              <a:rPr lang="en-US" sz="1800" b="1" dirty="0" smtClean="0">
                <a:solidFill>
                  <a:schemeClr val="accent2"/>
                </a:solidFill>
              </a:rPr>
              <a:t>Processes </a:t>
            </a:r>
            <a:r>
              <a:rPr lang="en-US" sz="1800" b="1" dirty="0">
                <a:solidFill>
                  <a:schemeClr val="accent2"/>
                </a:solidFill>
              </a:rPr>
              <a:t>need to align to </a:t>
            </a:r>
            <a:r>
              <a:rPr lang="en-US" sz="1800" b="1" dirty="0" smtClean="0">
                <a:solidFill>
                  <a:schemeClr val="accent2"/>
                </a:solidFill>
              </a:rPr>
              <a:t>clinic goals:</a:t>
            </a:r>
            <a:r>
              <a:rPr lang="en-US" sz="1800" dirty="0" smtClean="0"/>
              <a:t> </a:t>
            </a:r>
            <a:r>
              <a:rPr lang="en-US" sz="1800" dirty="0"/>
              <a:t>An </a:t>
            </a:r>
            <a:r>
              <a:rPr lang="en-US" sz="1800" dirty="0" smtClean="0"/>
              <a:t>organization’s </a:t>
            </a:r>
            <a:r>
              <a:rPr lang="en-US" sz="1800" dirty="0"/>
              <a:t>strategic goals should provide the key direction for any </a:t>
            </a:r>
            <a:r>
              <a:rPr lang="en-US" sz="1800" dirty="0" smtClean="0"/>
              <a:t>Process </a:t>
            </a:r>
            <a:r>
              <a:rPr lang="en-US" sz="1800" dirty="0"/>
              <a:t>Improvement exercise. </a:t>
            </a:r>
          </a:p>
          <a:p>
            <a:pPr marL="0" lvl="0" indent="0">
              <a:spcAft>
                <a:spcPts val="0"/>
              </a:spcAft>
              <a:buNone/>
            </a:pPr>
            <a:r>
              <a:rPr lang="en-US" sz="1800" b="1" dirty="0" smtClean="0">
                <a:solidFill>
                  <a:schemeClr val="accent2"/>
                </a:solidFill>
              </a:rPr>
              <a:t>Patient/Client focus is at the core:</a:t>
            </a:r>
            <a:r>
              <a:rPr lang="en-US" sz="1800" dirty="0" smtClean="0"/>
              <a:t> Patient needs </a:t>
            </a:r>
            <a:r>
              <a:rPr lang="en-US" sz="1800" dirty="0"/>
              <a:t>underscore the importance of aligning business processes to achieve higher </a:t>
            </a:r>
            <a:r>
              <a:rPr lang="en-US" sz="1800" dirty="0" smtClean="0"/>
              <a:t>patient satisfaction – “Voice </a:t>
            </a:r>
            <a:r>
              <a:rPr lang="en-US" sz="1800" dirty="0"/>
              <a:t>of </a:t>
            </a:r>
            <a:r>
              <a:rPr lang="en-US" sz="1800" dirty="0" smtClean="0"/>
              <a:t>Customer” needs to be factored in </a:t>
            </a:r>
            <a:r>
              <a:rPr lang="en-US" sz="1800" dirty="0"/>
              <a:t>when reviewing or redesigning any process.</a:t>
            </a:r>
          </a:p>
          <a:p>
            <a:pPr marL="0" lvl="0" indent="0">
              <a:spcAft>
                <a:spcPts val="0"/>
              </a:spcAft>
              <a:buNone/>
            </a:pPr>
            <a:r>
              <a:rPr lang="en-US" sz="1800" b="1" dirty="0" smtClean="0">
                <a:solidFill>
                  <a:schemeClr val="accent2"/>
                </a:solidFill>
              </a:rPr>
              <a:t>Benchmarks are important to monitor success: </a:t>
            </a:r>
            <a:r>
              <a:rPr lang="en-US" sz="1800" dirty="0" smtClean="0">
                <a:solidFill>
                  <a:schemeClr val="accent2"/>
                </a:solidFill>
              </a:rPr>
              <a:t> </a:t>
            </a:r>
            <a:r>
              <a:rPr lang="en-US" sz="1800" dirty="0" smtClean="0"/>
              <a:t>Process </a:t>
            </a:r>
            <a:r>
              <a:rPr lang="en-US" sz="1800" dirty="0"/>
              <a:t>tools place a lot of emphasis on </a:t>
            </a:r>
            <a:r>
              <a:rPr lang="en-US" sz="1800" dirty="0" smtClean="0"/>
              <a:t>“measurable results”. </a:t>
            </a:r>
            <a:r>
              <a:rPr lang="en-US" sz="1800" dirty="0"/>
              <a:t>Benchmarks may be </a:t>
            </a:r>
            <a:r>
              <a:rPr lang="en-US" sz="1800" dirty="0" smtClean="0"/>
              <a:t>internal, </a:t>
            </a:r>
            <a:r>
              <a:rPr lang="en-US" sz="1800" dirty="0"/>
              <a:t>external </a:t>
            </a:r>
            <a:r>
              <a:rPr lang="en-US" sz="1800" dirty="0" smtClean="0"/>
              <a:t>or directed </a:t>
            </a:r>
            <a:r>
              <a:rPr lang="en-US" sz="1800" dirty="0"/>
              <a:t>by the senior management </a:t>
            </a:r>
            <a:r>
              <a:rPr lang="en-US" sz="1800" dirty="0" smtClean="0"/>
              <a:t>as an </a:t>
            </a:r>
            <a:r>
              <a:rPr lang="en-US" sz="1800" dirty="0"/>
              <a:t>aspirational target.</a:t>
            </a:r>
          </a:p>
          <a:p>
            <a:pPr marL="0" lvl="0" indent="0">
              <a:spcAft>
                <a:spcPts val="0"/>
              </a:spcAft>
              <a:buNone/>
            </a:pPr>
            <a:r>
              <a:rPr lang="en-US" sz="1800" b="1" dirty="0" smtClean="0">
                <a:solidFill>
                  <a:schemeClr val="accent2"/>
                </a:solidFill>
              </a:rPr>
              <a:t>Clear Process Owners drive awareness, engagement and alignment:</a:t>
            </a:r>
            <a:r>
              <a:rPr lang="en-US" sz="1800" dirty="0" smtClean="0">
                <a:solidFill>
                  <a:schemeClr val="accent2"/>
                </a:solidFill>
              </a:rPr>
              <a:t> </a:t>
            </a:r>
            <a:r>
              <a:rPr lang="en-US" sz="1800" dirty="0"/>
              <a:t>For any process to be controllable, it is essential </a:t>
            </a:r>
            <a:r>
              <a:rPr lang="en-US" sz="1800" dirty="0" smtClean="0"/>
              <a:t>to have clear owners and definitions of success/failure </a:t>
            </a:r>
            <a:r>
              <a:rPr lang="en-US" sz="1800" dirty="0"/>
              <a:t>of the process. </a:t>
            </a:r>
            <a:endParaRPr lang="en-US" sz="1800" dirty="0" smtClean="0"/>
          </a:p>
          <a:p>
            <a:pPr marL="0" lvl="0" indent="0">
              <a:spcAft>
                <a:spcPts val="0"/>
              </a:spcAft>
              <a:buNone/>
            </a:pPr>
            <a:r>
              <a:rPr lang="en-US" sz="1800" b="1" dirty="0" smtClean="0">
                <a:solidFill>
                  <a:schemeClr val="accent2"/>
                </a:solidFill>
              </a:rPr>
              <a:t>Focus on what you can control: </a:t>
            </a:r>
            <a:r>
              <a:rPr lang="en-US" sz="1800" dirty="0" smtClean="0"/>
              <a:t>Look at the processes, </a:t>
            </a:r>
            <a:r>
              <a:rPr lang="en-US" sz="1800" dirty="0" err="1" smtClean="0"/>
              <a:t>behaviours</a:t>
            </a:r>
            <a:r>
              <a:rPr lang="en-US" sz="1800" dirty="0" smtClean="0"/>
              <a:t> where you have decision making authority to ensure impact of actions.</a:t>
            </a:r>
          </a:p>
          <a:p>
            <a:pPr marL="0" lvl="0" indent="0">
              <a:spcAft>
                <a:spcPts val="0"/>
              </a:spcAft>
              <a:buNone/>
            </a:pPr>
            <a:r>
              <a:rPr lang="en-US" sz="1800" b="1" dirty="0" smtClean="0">
                <a:solidFill>
                  <a:schemeClr val="accent2"/>
                </a:solidFill>
              </a:rPr>
              <a:t>All processes count: </a:t>
            </a:r>
            <a:r>
              <a:rPr lang="en-US" sz="1800" dirty="0" smtClean="0"/>
              <a:t>Size and type don't matter – mix it up!</a:t>
            </a:r>
            <a:endParaRPr lang="en-US" sz="1800" dirty="0"/>
          </a:p>
          <a:p>
            <a:pPr>
              <a:spcAft>
                <a:spcPts val="0"/>
              </a:spcAft>
            </a:pPr>
            <a:endParaRPr lang="en-US" sz="1800" dirty="0"/>
          </a:p>
        </p:txBody>
      </p:sp>
      <p:grpSp>
        <p:nvGrpSpPr>
          <p:cNvPr id="26" name="Group 25"/>
          <p:cNvGrpSpPr/>
          <p:nvPr/>
        </p:nvGrpSpPr>
        <p:grpSpPr>
          <a:xfrm>
            <a:off x="551522" y="1135357"/>
            <a:ext cx="312906" cy="400110"/>
            <a:chOff x="606940" y="1090041"/>
            <a:chExt cx="312906" cy="400110"/>
          </a:xfrm>
        </p:grpSpPr>
        <p:sp>
          <p:nvSpPr>
            <p:cNvPr id="6" name="Oval 39"/>
            <p:cNvSpPr/>
            <p:nvPr/>
          </p:nvSpPr>
          <p:spPr bwMode="auto">
            <a:xfrm>
              <a:off x="609600" y="1143000"/>
              <a:ext cx="310246" cy="294685"/>
            </a:xfrm>
            <a:prstGeom prst="ellipse">
              <a:avLst/>
            </a:prstGeom>
            <a:ln>
              <a:solidFill>
                <a:schemeClr val="accent2"/>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en-US" smtClean="0">
                <a:solidFill>
                  <a:srgbClr val="3A444E"/>
                </a:solidFill>
                <a:latin typeface="Times New Roman" pitchFamily="18" charset="0"/>
              </a:endParaRPr>
            </a:p>
          </p:txBody>
        </p:sp>
        <p:sp>
          <p:nvSpPr>
            <p:cNvPr id="3" name="TextBox 2"/>
            <p:cNvSpPr txBox="1"/>
            <p:nvPr/>
          </p:nvSpPr>
          <p:spPr>
            <a:xfrm>
              <a:off x="606940" y="1090041"/>
              <a:ext cx="312906" cy="400110"/>
            </a:xfrm>
            <a:prstGeom prst="rect">
              <a:avLst/>
            </a:prstGeom>
            <a:noFill/>
          </p:spPr>
          <p:txBody>
            <a:bodyPr wrap="none" rtlCol="0">
              <a:spAutoFit/>
            </a:bodyPr>
            <a:lstStyle/>
            <a:p>
              <a:r>
                <a:rPr lang="en-US" sz="2000" b="1" dirty="0" smtClean="0">
                  <a:solidFill>
                    <a:schemeClr val="bg1"/>
                  </a:solidFill>
                  <a:latin typeface="+mn-lt"/>
                </a:rPr>
                <a:t>1</a:t>
              </a:r>
              <a:endParaRPr lang="en-CA" sz="2000" b="1" dirty="0">
                <a:solidFill>
                  <a:schemeClr val="bg1"/>
                </a:solidFill>
                <a:latin typeface="+mn-lt"/>
              </a:endParaRPr>
            </a:p>
          </p:txBody>
        </p:sp>
      </p:grpSp>
      <p:grpSp>
        <p:nvGrpSpPr>
          <p:cNvPr id="21" name="Group 20"/>
          <p:cNvGrpSpPr/>
          <p:nvPr/>
        </p:nvGrpSpPr>
        <p:grpSpPr>
          <a:xfrm>
            <a:off x="551522" y="1826639"/>
            <a:ext cx="312906" cy="400110"/>
            <a:chOff x="606940" y="1838473"/>
            <a:chExt cx="312906" cy="400110"/>
          </a:xfrm>
        </p:grpSpPr>
        <p:sp>
          <p:nvSpPr>
            <p:cNvPr id="7" name="Oval 39"/>
            <p:cNvSpPr/>
            <p:nvPr/>
          </p:nvSpPr>
          <p:spPr bwMode="auto">
            <a:xfrm>
              <a:off x="609600" y="1900711"/>
              <a:ext cx="310246" cy="294685"/>
            </a:xfrm>
            <a:prstGeom prst="ellipse">
              <a:avLst/>
            </a:prstGeom>
            <a:ln>
              <a:solidFill>
                <a:schemeClr val="accent2"/>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en-US" smtClean="0">
                <a:solidFill>
                  <a:srgbClr val="3A444E"/>
                </a:solidFill>
                <a:latin typeface="Times New Roman" pitchFamily="18" charset="0"/>
              </a:endParaRPr>
            </a:p>
          </p:txBody>
        </p:sp>
        <p:sp>
          <p:nvSpPr>
            <p:cNvPr id="10" name="TextBox 9"/>
            <p:cNvSpPr txBox="1"/>
            <p:nvPr/>
          </p:nvSpPr>
          <p:spPr>
            <a:xfrm>
              <a:off x="606940" y="1838473"/>
              <a:ext cx="312906" cy="400110"/>
            </a:xfrm>
            <a:prstGeom prst="rect">
              <a:avLst/>
            </a:prstGeom>
            <a:noFill/>
          </p:spPr>
          <p:txBody>
            <a:bodyPr wrap="none" rtlCol="0">
              <a:spAutoFit/>
            </a:bodyPr>
            <a:lstStyle/>
            <a:p>
              <a:r>
                <a:rPr lang="en-US" sz="2000" b="1" dirty="0" smtClean="0">
                  <a:solidFill>
                    <a:schemeClr val="bg1"/>
                  </a:solidFill>
                  <a:latin typeface="+mn-lt"/>
                </a:rPr>
                <a:t>2</a:t>
              </a:r>
              <a:endParaRPr lang="en-CA" sz="2000" b="1" dirty="0">
                <a:solidFill>
                  <a:schemeClr val="bg1"/>
                </a:solidFill>
                <a:latin typeface="+mn-lt"/>
              </a:endParaRPr>
            </a:p>
          </p:txBody>
        </p:sp>
      </p:grpSp>
      <p:grpSp>
        <p:nvGrpSpPr>
          <p:cNvPr id="22" name="Group 21"/>
          <p:cNvGrpSpPr/>
          <p:nvPr/>
        </p:nvGrpSpPr>
        <p:grpSpPr>
          <a:xfrm>
            <a:off x="551522" y="2832087"/>
            <a:ext cx="319256" cy="400110"/>
            <a:chOff x="600590" y="2971800"/>
            <a:chExt cx="319256" cy="400110"/>
          </a:xfrm>
        </p:grpSpPr>
        <p:sp>
          <p:nvSpPr>
            <p:cNvPr id="8" name="Oval 39"/>
            <p:cNvSpPr/>
            <p:nvPr/>
          </p:nvSpPr>
          <p:spPr bwMode="auto">
            <a:xfrm>
              <a:off x="609600" y="3024513"/>
              <a:ext cx="310246" cy="294685"/>
            </a:xfrm>
            <a:prstGeom prst="ellipse">
              <a:avLst/>
            </a:prstGeom>
            <a:ln>
              <a:solidFill>
                <a:schemeClr val="accent2"/>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en-US" smtClean="0">
                <a:solidFill>
                  <a:srgbClr val="3A444E"/>
                </a:solidFill>
                <a:latin typeface="Times New Roman" pitchFamily="18" charset="0"/>
              </a:endParaRPr>
            </a:p>
          </p:txBody>
        </p:sp>
        <p:sp>
          <p:nvSpPr>
            <p:cNvPr id="11" name="TextBox 10"/>
            <p:cNvSpPr txBox="1"/>
            <p:nvPr/>
          </p:nvSpPr>
          <p:spPr>
            <a:xfrm>
              <a:off x="600590" y="2971800"/>
              <a:ext cx="312906" cy="400110"/>
            </a:xfrm>
            <a:prstGeom prst="rect">
              <a:avLst/>
            </a:prstGeom>
            <a:noFill/>
          </p:spPr>
          <p:txBody>
            <a:bodyPr wrap="none" rtlCol="0">
              <a:spAutoFit/>
            </a:bodyPr>
            <a:lstStyle/>
            <a:p>
              <a:r>
                <a:rPr lang="en-US" sz="2000" b="1" dirty="0" smtClean="0">
                  <a:solidFill>
                    <a:schemeClr val="bg1"/>
                  </a:solidFill>
                  <a:latin typeface="+mn-lt"/>
                </a:rPr>
                <a:t>3</a:t>
              </a:r>
              <a:endParaRPr lang="en-CA" sz="2000" b="1" dirty="0">
                <a:solidFill>
                  <a:schemeClr val="bg1"/>
                </a:solidFill>
                <a:latin typeface="+mn-lt"/>
              </a:endParaRPr>
            </a:p>
          </p:txBody>
        </p:sp>
      </p:grpSp>
      <p:grpSp>
        <p:nvGrpSpPr>
          <p:cNvPr id="23" name="Group 22"/>
          <p:cNvGrpSpPr/>
          <p:nvPr/>
        </p:nvGrpSpPr>
        <p:grpSpPr>
          <a:xfrm>
            <a:off x="560532" y="3786927"/>
            <a:ext cx="312906" cy="400110"/>
            <a:chOff x="606940" y="4019490"/>
            <a:chExt cx="312906" cy="400110"/>
          </a:xfrm>
        </p:grpSpPr>
        <p:sp>
          <p:nvSpPr>
            <p:cNvPr id="9" name="Oval 39"/>
            <p:cNvSpPr/>
            <p:nvPr/>
          </p:nvSpPr>
          <p:spPr bwMode="auto">
            <a:xfrm>
              <a:off x="609600" y="4072203"/>
              <a:ext cx="310246" cy="294685"/>
            </a:xfrm>
            <a:prstGeom prst="ellipse">
              <a:avLst/>
            </a:prstGeom>
            <a:ln>
              <a:solidFill>
                <a:schemeClr val="accent2"/>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en-US" smtClean="0">
                <a:solidFill>
                  <a:srgbClr val="3A444E"/>
                </a:solidFill>
                <a:latin typeface="Times New Roman" pitchFamily="18" charset="0"/>
              </a:endParaRPr>
            </a:p>
          </p:txBody>
        </p:sp>
        <p:sp>
          <p:nvSpPr>
            <p:cNvPr id="12" name="TextBox 11"/>
            <p:cNvSpPr txBox="1"/>
            <p:nvPr/>
          </p:nvSpPr>
          <p:spPr>
            <a:xfrm>
              <a:off x="606940" y="4019490"/>
              <a:ext cx="312906" cy="400110"/>
            </a:xfrm>
            <a:prstGeom prst="rect">
              <a:avLst/>
            </a:prstGeom>
            <a:noFill/>
          </p:spPr>
          <p:txBody>
            <a:bodyPr wrap="none" rtlCol="0">
              <a:spAutoFit/>
            </a:bodyPr>
            <a:lstStyle/>
            <a:p>
              <a:r>
                <a:rPr lang="en-US" sz="2000" b="1" dirty="0" smtClean="0">
                  <a:solidFill>
                    <a:schemeClr val="bg1"/>
                  </a:solidFill>
                  <a:latin typeface="+mn-lt"/>
                </a:rPr>
                <a:t>4</a:t>
              </a:r>
              <a:endParaRPr lang="en-CA" sz="2000" b="1" dirty="0">
                <a:solidFill>
                  <a:schemeClr val="bg1"/>
                </a:solidFill>
                <a:latin typeface="+mn-lt"/>
              </a:endParaRPr>
            </a:p>
          </p:txBody>
        </p:sp>
      </p:grpSp>
      <p:grpSp>
        <p:nvGrpSpPr>
          <p:cNvPr id="24" name="Group 23"/>
          <p:cNvGrpSpPr/>
          <p:nvPr/>
        </p:nvGrpSpPr>
        <p:grpSpPr>
          <a:xfrm>
            <a:off x="551522" y="4779181"/>
            <a:ext cx="312906" cy="400110"/>
            <a:chOff x="606940" y="5014467"/>
            <a:chExt cx="312906" cy="400110"/>
          </a:xfrm>
        </p:grpSpPr>
        <p:sp>
          <p:nvSpPr>
            <p:cNvPr id="13" name="Oval 39"/>
            <p:cNvSpPr/>
            <p:nvPr/>
          </p:nvSpPr>
          <p:spPr bwMode="auto">
            <a:xfrm>
              <a:off x="609600" y="5067180"/>
              <a:ext cx="310246" cy="294685"/>
            </a:xfrm>
            <a:prstGeom prst="ellipse">
              <a:avLst/>
            </a:prstGeom>
            <a:ln>
              <a:solidFill>
                <a:schemeClr val="accent2"/>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en-US" smtClean="0">
                <a:solidFill>
                  <a:srgbClr val="3A444E"/>
                </a:solidFill>
                <a:latin typeface="Times New Roman" pitchFamily="18" charset="0"/>
              </a:endParaRPr>
            </a:p>
          </p:txBody>
        </p:sp>
        <p:sp>
          <p:nvSpPr>
            <p:cNvPr id="14" name="TextBox 13"/>
            <p:cNvSpPr txBox="1"/>
            <p:nvPr/>
          </p:nvSpPr>
          <p:spPr>
            <a:xfrm>
              <a:off x="606940" y="5014467"/>
              <a:ext cx="312906" cy="400110"/>
            </a:xfrm>
            <a:prstGeom prst="rect">
              <a:avLst/>
            </a:prstGeom>
            <a:noFill/>
          </p:spPr>
          <p:txBody>
            <a:bodyPr wrap="none" rtlCol="0">
              <a:spAutoFit/>
            </a:bodyPr>
            <a:lstStyle/>
            <a:p>
              <a:r>
                <a:rPr lang="en-US" sz="2000" b="1" dirty="0" smtClean="0">
                  <a:solidFill>
                    <a:schemeClr val="bg1"/>
                  </a:solidFill>
                  <a:latin typeface="+mn-lt"/>
                </a:rPr>
                <a:t>5</a:t>
              </a:r>
              <a:endParaRPr lang="en-CA" sz="2000" b="1" dirty="0">
                <a:solidFill>
                  <a:schemeClr val="bg1"/>
                </a:solidFill>
                <a:latin typeface="+mn-lt"/>
              </a:endParaRPr>
            </a:p>
          </p:txBody>
        </p:sp>
      </p:grpSp>
      <p:grpSp>
        <p:nvGrpSpPr>
          <p:cNvPr id="25" name="Group 24"/>
          <p:cNvGrpSpPr/>
          <p:nvPr/>
        </p:nvGrpSpPr>
        <p:grpSpPr>
          <a:xfrm>
            <a:off x="551522" y="5443455"/>
            <a:ext cx="312906" cy="400110"/>
            <a:chOff x="600590" y="5738487"/>
            <a:chExt cx="312906" cy="400110"/>
          </a:xfrm>
        </p:grpSpPr>
        <p:sp>
          <p:nvSpPr>
            <p:cNvPr id="15" name="Oval 39"/>
            <p:cNvSpPr/>
            <p:nvPr/>
          </p:nvSpPr>
          <p:spPr bwMode="auto">
            <a:xfrm>
              <a:off x="603250" y="5791200"/>
              <a:ext cx="310246" cy="294685"/>
            </a:xfrm>
            <a:prstGeom prst="ellipse">
              <a:avLst/>
            </a:prstGeom>
            <a:ln>
              <a:solidFill>
                <a:schemeClr val="accent2"/>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en-US" smtClean="0">
                <a:solidFill>
                  <a:srgbClr val="3A444E"/>
                </a:solidFill>
                <a:latin typeface="Times New Roman" pitchFamily="18" charset="0"/>
              </a:endParaRPr>
            </a:p>
          </p:txBody>
        </p:sp>
        <p:sp>
          <p:nvSpPr>
            <p:cNvPr id="16" name="TextBox 15"/>
            <p:cNvSpPr txBox="1"/>
            <p:nvPr/>
          </p:nvSpPr>
          <p:spPr>
            <a:xfrm>
              <a:off x="600590" y="5738487"/>
              <a:ext cx="312906" cy="400110"/>
            </a:xfrm>
            <a:prstGeom prst="rect">
              <a:avLst/>
            </a:prstGeom>
            <a:noFill/>
          </p:spPr>
          <p:txBody>
            <a:bodyPr wrap="none" rtlCol="0">
              <a:spAutoFit/>
            </a:bodyPr>
            <a:lstStyle/>
            <a:p>
              <a:r>
                <a:rPr lang="en-US" sz="2000" b="1" dirty="0" smtClean="0">
                  <a:solidFill>
                    <a:schemeClr val="bg1"/>
                  </a:solidFill>
                  <a:latin typeface="+mn-lt"/>
                </a:rPr>
                <a:t>6</a:t>
              </a:r>
              <a:endParaRPr lang="en-CA" sz="2000" b="1" dirty="0">
                <a:solidFill>
                  <a:schemeClr val="bg1"/>
                </a:solidFill>
                <a:latin typeface="+mn-lt"/>
              </a:endParaRPr>
            </a:p>
          </p:txBody>
        </p:sp>
      </p:grpSp>
    </p:spTree>
    <p:extLst>
      <p:ext uri="{BB962C8B-B14F-4D97-AF65-F5344CB8AC3E}">
        <p14:creationId xmlns:p14="http://schemas.microsoft.com/office/powerpoint/2010/main" val="2697159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26" y="445655"/>
            <a:ext cx="8382001" cy="484748"/>
          </a:xfrm>
        </p:spPr>
        <p:txBody>
          <a:bodyPr/>
          <a:lstStyle/>
          <a:p>
            <a:r>
              <a:rPr lang="en-US" dirty="0" smtClean="0"/>
              <a:t>Four Steps To Remember</a:t>
            </a:r>
            <a:endParaRPr lang="en-US" dirty="0"/>
          </a:p>
        </p:txBody>
      </p:sp>
      <p:sp>
        <p:nvSpPr>
          <p:cNvPr id="4" name="Slide Number Placeholder 3"/>
          <p:cNvSpPr>
            <a:spLocks noGrp="1"/>
          </p:cNvSpPr>
          <p:nvPr>
            <p:ph type="sldNum" sz="quarter" idx="12"/>
          </p:nvPr>
        </p:nvSpPr>
        <p:spPr>
          <a:xfrm>
            <a:off x="9016700" y="6075547"/>
            <a:ext cx="276761" cy="261610"/>
          </a:xfrm>
        </p:spPr>
        <p:txBody>
          <a:bodyPr/>
          <a:lstStyle/>
          <a:p>
            <a:pPr>
              <a:defRPr/>
            </a:pPr>
            <a:fld id="{B2A0CA4B-C042-4DCE-8053-C1007A53B47B}" type="slidenum">
              <a:rPr lang="en-CA" smtClean="0"/>
              <a:pPr>
                <a:defRPr/>
              </a:pPr>
              <a:t>20</a:t>
            </a:fld>
            <a:endParaRPr lang="en-CA" dirty="0"/>
          </a:p>
        </p:txBody>
      </p:sp>
      <p:graphicFrame>
        <p:nvGraphicFramePr>
          <p:cNvPr id="9" name="Diagram 8"/>
          <p:cNvGraphicFramePr/>
          <p:nvPr>
            <p:extLst>
              <p:ext uri="{D42A27DB-BD31-4B8C-83A1-F6EECF244321}">
                <p14:modId xmlns:p14="http://schemas.microsoft.com/office/powerpoint/2010/main" val="2150081900"/>
              </p:ext>
            </p:extLst>
          </p:nvPr>
        </p:nvGraphicFramePr>
        <p:xfrm>
          <a:off x="668926" y="1219200"/>
          <a:ext cx="7636874"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p:cNvSpPr/>
          <p:nvPr/>
        </p:nvSpPr>
        <p:spPr>
          <a:xfrm>
            <a:off x="539596" y="1245229"/>
            <a:ext cx="287658" cy="324623"/>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b="1" dirty="0" smtClean="0"/>
              <a:t>1</a:t>
            </a:r>
            <a:endParaRPr lang="en-CA" b="1" dirty="0"/>
          </a:p>
        </p:txBody>
      </p:sp>
      <p:sp>
        <p:nvSpPr>
          <p:cNvPr id="11" name="Oval 10"/>
          <p:cNvSpPr/>
          <p:nvPr/>
        </p:nvSpPr>
        <p:spPr>
          <a:xfrm>
            <a:off x="539596" y="2368406"/>
            <a:ext cx="287658" cy="324623"/>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b="1" dirty="0" smtClean="0"/>
              <a:t>2</a:t>
            </a:r>
            <a:endParaRPr lang="en-CA" b="1" dirty="0"/>
          </a:p>
        </p:txBody>
      </p:sp>
      <p:sp>
        <p:nvSpPr>
          <p:cNvPr id="12" name="Oval 11"/>
          <p:cNvSpPr/>
          <p:nvPr/>
        </p:nvSpPr>
        <p:spPr>
          <a:xfrm>
            <a:off x="539596" y="3892406"/>
            <a:ext cx="287658" cy="324623"/>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b="1" dirty="0" smtClean="0"/>
              <a:t>3</a:t>
            </a:r>
            <a:endParaRPr lang="en-CA" b="1" dirty="0"/>
          </a:p>
        </p:txBody>
      </p:sp>
      <p:sp>
        <p:nvSpPr>
          <p:cNvPr id="13" name="Oval 12"/>
          <p:cNvSpPr/>
          <p:nvPr/>
        </p:nvSpPr>
        <p:spPr>
          <a:xfrm>
            <a:off x="524163" y="4886976"/>
            <a:ext cx="287658" cy="324623"/>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b="1" dirty="0" smtClean="0"/>
              <a:t>4</a:t>
            </a:r>
            <a:endParaRPr lang="en-CA" b="1" dirty="0"/>
          </a:p>
        </p:txBody>
      </p:sp>
      <p:sp>
        <p:nvSpPr>
          <p:cNvPr id="14" name="Slide Number Placeholder 3"/>
          <p:cNvSpPr txBox="1">
            <a:spLocks/>
          </p:cNvSpPr>
          <p:nvPr/>
        </p:nvSpPr>
        <p:spPr>
          <a:xfrm>
            <a:off x="8716844" y="6520190"/>
            <a:ext cx="312325" cy="261610"/>
          </a:xfrm>
          <a:prstGeom prst="rect">
            <a:avLst/>
          </a:prstGeom>
          <a:ln>
            <a:miter lim="800000"/>
            <a:headEnd/>
            <a:tailEnd/>
          </a:ln>
        </p:spPr>
        <p:txBody>
          <a:bodyPr wrap="square" lIns="0">
            <a:spAutoFit/>
          </a:bodyPr>
          <a:lstStyle>
            <a:defPPr>
              <a:defRPr lang="en-US"/>
            </a:defPPr>
            <a:lvl1pPr algn="ctr" rtl="0" eaLnBrk="0" fontAlgn="base" hangingPunct="0">
              <a:spcBef>
                <a:spcPct val="0"/>
              </a:spcBef>
              <a:spcAft>
                <a:spcPct val="0"/>
              </a:spcAft>
              <a:defRPr lang="en-US" sz="1100" kern="1200">
                <a:solidFill>
                  <a:schemeClr val="bg1"/>
                </a:solidFill>
                <a:latin typeface="+mj-lt"/>
                <a:ea typeface="ＭＳ Ｐゴシック" pitchFamily="34" charset="-128"/>
                <a:cs typeface="Segoe UI" pitchFamily="34" charset="0"/>
              </a:defRPr>
            </a:lvl1pPr>
            <a:lvl2pPr marL="457200" algn="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a:defRPr/>
            </a:pPr>
            <a:r>
              <a:rPr lang="en-CA" dirty="0" smtClean="0"/>
              <a:t>20</a:t>
            </a:r>
            <a:endParaRPr lang="en-CA" dirty="0"/>
          </a:p>
        </p:txBody>
      </p:sp>
    </p:spTree>
    <p:extLst>
      <p:ext uri="{BB962C8B-B14F-4D97-AF65-F5344CB8AC3E}">
        <p14:creationId xmlns:p14="http://schemas.microsoft.com/office/powerpoint/2010/main" val="15994844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600200" y="990600"/>
            <a:ext cx="5791200" cy="5334000"/>
            <a:chOff x="2590800" y="1028700"/>
            <a:chExt cx="3962400" cy="5219700"/>
          </a:xfrm>
        </p:grpSpPr>
        <p:sp>
          <p:nvSpPr>
            <p:cNvPr id="6" name="Rounded Rectangle 5"/>
            <p:cNvSpPr/>
            <p:nvPr/>
          </p:nvSpPr>
          <p:spPr bwMode="auto">
            <a:xfrm>
              <a:off x="2590800" y="1524000"/>
              <a:ext cx="3962400" cy="4724400"/>
            </a:xfrm>
            <a:prstGeom prst="roundRect">
              <a:avLst>
                <a:gd name="adj" fmla="val 5129"/>
              </a:avLst>
            </a:prstGeom>
            <a:solidFill>
              <a:schemeClr val="accent4"/>
            </a:solidFill>
            <a:ln w="38100" cap="flat" cmpd="sng" algn="ctr">
              <a:solidFill>
                <a:schemeClr val="accent4"/>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2781300" y="1676400"/>
              <a:ext cx="3581400" cy="4343400"/>
            </a:xfrm>
            <a:prstGeom prst="rect">
              <a:avLst/>
            </a:prstGeom>
            <a:solidFill>
              <a:schemeClr val="bg1"/>
            </a:solidFill>
            <a:ln w="12699"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8" name="Round Same Side Corner Rectangle 7"/>
            <p:cNvSpPr/>
            <p:nvPr/>
          </p:nvSpPr>
          <p:spPr bwMode="auto">
            <a:xfrm>
              <a:off x="3657600" y="1295400"/>
              <a:ext cx="1828800" cy="533400"/>
            </a:xfrm>
            <a:prstGeom prst="round2SameRect">
              <a:avLst/>
            </a:prstGeom>
            <a:solidFill>
              <a:schemeClr val="accent4"/>
            </a:solidFill>
            <a:ln w="12699"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9" name="Oval 8"/>
            <p:cNvSpPr/>
            <p:nvPr/>
          </p:nvSpPr>
          <p:spPr bwMode="auto">
            <a:xfrm>
              <a:off x="4343400" y="1028700"/>
              <a:ext cx="457200" cy="457200"/>
            </a:xfrm>
            <a:prstGeom prst="ellipse">
              <a:avLst/>
            </a:prstGeom>
            <a:solidFill>
              <a:schemeClr val="bg1"/>
            </a:solidFill>
            <a:ln w="190500" cap="flat" cmpd="sng" algn="ctr">
              <a:solidFill>
                <a:schemeClr val="accent4"/>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grpSp>
      <p:sp>
        <p:nvSpPr>
          <p:cNvPr id="2" name="Title 1"/>
          <p:cNvSpPr>
            <a:spLocks noGrp="1"/>
          </p:cNvSpPr>
          <p:nvPr>
            <p:ph type="title"/>
          </p:nvPr>
        </p:nvSpPr>
        <p:spPr>
          <a:xfrm>
            <a:off x="528782" y="436795"/>
            <a:ext cx="8077199" cy="484748"/>
          </a:xfrm>
        </p:spPr>
        <p:txBody>
          <a:bodyPr/>
          <a:lstStyle/>
          <a:p>
            <a:r>
              <a:rPr lang="en-US" dirty="0" smtClean="0"/>
              <a:t>Your Checklist for Implementation Success</a:t>
            </a:r>
            <a:endParaRPr lang="en-US" dirty="0"/>
          </a:p>
        </p:txBody>
      </p:sp>
      <p:sp>
        <p:nvSpPr>
          <p:cNvPr id="3" name="Text Placeholder 2"/>
          <p:cNvSpPr>
            <a:spLocks noGrp="1"/>
          </p:cNvSpPr>
          <p:nvPr>
            <p:ph type="body" sz="quarter" idx="11"/>
          </p:nvPr>
        </p:nvSpPr>
        <p:spPr>
          <a:xfrm>
            <a:off x="1905000" y="2004060"/>
            <a:ext cx="5200652" cy="3939540"/>
          </a:xfrm>
        </p:spPr>
        <p:txBody>
          <a:bodyPr wrap="square">
            <a:spAutoFit/>
          </a:bodyPr>
          <a:lstStyle/>
          <a:p>
            <a:pPr>
              <a:spcAft>
                <a:spcPts val="0"/>
              </a:spcAft>
              <a:buFont typeface="Wingdings 2" panose="05020102010507070707" pitchFamily="18" charset="2"/>
              <a:buChar char="R"/>
            </a:pPr>
            <a:r>
              <a:rPr lang="en-US" sz="1800" dirty="0" smtClean="0"/>
              <a:t>Executive/Leadership buy-in to proceed</a:t>
            </a:r>
          </a:p>
          <a:p>
            <a:pPr>
              <a:spcAft>
                <a:spcPts val="0"/>
              </a:spcAft>
              <a:buFont typeface="Wingdings 2" panose="05020102010507070707" pitchFamily="18" charset="2"/>
              <a:buChar char="R"/>
            </a:pPr>
            <a:r>
              <a:rPr lang="en-US" sz="1800" dirty="0" smtClean="0"/>
              <a:t>A clear statement of why the process is changing</a:t>
            </a:r>
          </a:p>
          <a:p>
            <a:pPr>
              <a:spcAft>
                <a:spcPts val="0"/>
              </a:spcAft>
              <a:buFont typeface="Wingdings 2" panose="05020102010507070707" pitchFamily="18" charset="2"/>
              <a:buChar char="R"/>
            </a:pPr>
            <a:r>
              <a:rPr lang="en-US" sz="1800" dirty="0" smtClean="0"/>
              <a:t>A solid vision of how it will be different post change</a:t>
            </a:r>
          </a:p>
          <a:p>
            <a:pPr>
              <a:spcAft>
                <a:spcPts val="0"/>
              </a:spcAft>
              <a:buFont typeface="Wingdings 2" panose="05020102010507070707" pitchFamily="18" charset="2"/>
              <a:buChar char="R"/>
            </a:pPr>
            <a:r>
              <a:rPr lang="en-US" sz="1800" dirty="0" smtClean="0"/>
              <a:t>Clear, concise and easily understood recommendations </a:t>
            </a:r>
          </a:p>
          <a:p>
            <a:pPr>
              <a:spcAft>
                <a:spcPts val="0"/>
              </a:spcAft>
              <a:buFont typeface="Wingdings 2" panose="05020102010507070707" pitchFamily="18" charset="2"/>
              <a:buChar char="R"/>
            </a:pPr>
            <a:r>
              <a:rPr lang="en-US" sz="1800" dirty="0" smtClean="0"/>
              <a:t>Sound implementation plan</a:t>
            </a:r>
          </a:p>
          <a:p>
            <a:pPr>
              <a:spcAft>
                <a:spcPts val="0"/>
              </a:spcAft>
              <a:buFont typeface="Wingdings 2" panose="05020102010507070707" pitchFamily="18" charset="2"/>
              <a:buChar char="R"/>
            </a:pPr>
            <a:r>
              <a:rPr lang="en-US" sz="1800" dirty="0" smtClean="0"/>
              <a:t>Adequate resources and time</a:t>
            </a:r>
          </a:p>
          <a:p>
            <a:pPr>
              <a:spcAft>
                <a:spcPts val="0"/>
              </a:spcAft>
              <a:buFont typeface="Wingdings 2" panose="05020102010507070707" pitchFamily="18" charset="2"/>
              <a:buChar char="R"/>
            </a:pPr>
            <a:r>
              <a:rPr lang="en-US" sz="1800" dirty="0" smtClean="0"/>
              <a:t>Communication plans, roles and responsibilities, benefits, metrics</a:t>
            </a:r>
          </a:p>
          <a:p>
            <a:pPr>
              <a:spcAft>
                <a:spcPts val="0"/>
              </a:spcAft>
              <a:buFont typeface="Wingdings 2" panose="05020102010507070707" pitchFamily="18" charset="2"/>
              <a:buChar char="R"/>
            </a:pPr>
            <a:r>
              <a:rPr lang="en-US" sz="1800" dirty="0" smtClean="0"/>
              <a:t>Buy-in of those affected by the changes</a:t>
            </a:r>
            <a:endParaRPr lang="en-CA" sz="1800" dirty="0"/>
          </a:p>
        </p:txBody>
      </p:sp>
      <p:sp>
        <p:nvSpPr>
          <p:cNvPr id="4" name="Slide Number Placeholder 3"/>
          <p:cNvSpPr>
            <a:spLocks noGrp="1"/>
          </p:cNvSpPr>
          <p:nvPr>
            <p:ph type="sldNum" sz="quarter" idx="12"/>
          </p:nvPr>
        </p:nvSpPr>
        <p:spPr/>
        <p:txBody>
          <a:bodyPr/>
          <a:lstStyle/>
          <a:p>
            <a:pPr>
              <a:defRPr/>
            </a:pPr>
            <a:fld id="{B2A0CA4B-C042-4DCE-8053-C1007A53B47B}" type="slidenum">
              <a:rPr lang="en-CA" smtClean="0"/>
              <a:pPr>
                <a:defRPr/>
              </a:pPr>
              <a:t>21</a:t>
            </a:fld>
            <a:endParaRPr lang="en-CA" dirty="0"/>
          </a:p>
        </p:txBody>
      </p:sp>
    </p:spTree>
    <p:extLst>
      <p:ext uri="{BB962C8B-B14F-4D97-AF65-F5344CB8AC3E}">
        <p14:creationId xmlns:p14="http://schemas.microsoft.com/office/powerpoint/2010/main" val="568732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3400" y="1371600"/>
            <a:ext cx="8077198" cy="4191000"/>
          </a:xfrm>
        </p:spPr>
        <p:txBody>
          <a:bodyPr/>
          <a:lstStyle/>
          <a:p>
            <a:pPr marL="0" indent="0" algn="ctr">
              <a:buNone/>
            </a:pPr>
            <a:r>
              <a:rPr lang="en-CA" sz="4800" dirty="0" smtClean="0"/>
              <a:t>“If </a:t>
            </a:r>
            <a:r>
              <a:rPr lang="en-CA" sz="4800" dirty="0"/>
              <a:t>you always do what you’ve always done, you’ll always get what you’ve always </a:t>
            </a:r>
            <a:r>
              <a:rPr lang="en-CA" sz="4800" dirty="0" smtClean="0"/>
              <a:t>got.”</a:t>
            </a:r>
          </a:p>
          <a:p>
            <a:pPr marL="0" indent="0" algn="ctr">
              <a:buNone/>
            </a:pPr>
            <a:r>
              <a:rPr lang="en-CA" sz="3200" dirty="0" smtClean="0"/>
              <a:t>- Henry Ford</a:t>
            </a:r>
            <a:endParaRPr lang="en-CA" sz="3200" dirty="0"/>
          </a:p>
        </p:txBody>
      </p:sp>
      <p:sp>
        <p:nvSpPr>
          <p:cNvPr id="2" name="Slide Number Placeholder 1"/>
          <p:cNvSpPr>
            <a:spLocks noGrp="1"/>
          </p:cNvSpPr>
          <p:nvPr>
            <p:ph type="sldNum" sz="quarter" idx="12"/>
          </p:nvPr>
        </p:nvSpPr>
        <p:spPr/>
        <p:txBody>
          <a:bodyPr/>
          <a:lstStyle/>
          <a:p>
            <a:pPr>
              <a:defRPr/>
            </a:pPr>
            <a:fld id="{B2A0CA4B-C042-4DCE-8053-C1007A53B47B}" type="slidenum">
              <a:rPr lang="en-CA" smtClean="0"/>
              <a:pPr>
                <a:defRPr/>
              </a:pPr>
              <a:t>22</a:t>
            </a:fld>
            <a:endParaRPr lang="en-CA" dirty="0"/>
          </a:p>
        </p:txBody>
      </p:sp>
    </p:spTree>
    <p:extLst>
      <p:ext uri="{BB962C8B-B14F-4D97-AF65-F5344CB8AC3E}">
        <p14:creationId xmlns:p14="http://schemas.microsoft.com/office/powerpoint/2010/main" val="2231474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Questions</a:t>
            </a:r>
            <a:endParaRPr lang="en-CA" dirty="0"/>
          </a:p>
        </p:txBody>
      </p:sp>
      <p:sp>
        <p:nvSpPr>
          <p:cNvPr id="2" name="Slide Number Placeholder 1"/>
          <p:cNvSpPr>
            <a:spLocks noGrp="1"/>
          </p:cNvSpPr>
          <p:nvPr>
            <p:ph type="sldNum" sz="quarter" idx="12"/>
          </p:nvPr>
        </p:nvSpPr>
        <p:spPr/>
        <p:txBody>
          <a:bodyPr/>
          <a:lstStyle/>
          <a:p>
            <a:pPr>
              <a:defRPr/>
            </a:pPr>
            <a:fld id="{B2A0CA4B-C042-4DCE-8053-C1007A53B47B}" type="slidenum">
              <a:rPr lang="en-CA" smtClean="0"/>
              <a:pPr>
                <a:defRPr/>
              </a:pPr>
              <a:t>23</a:t>
            </a:fld>
            <a:endParaRPr lang="en-CA" dirty="0"/>
          </a:p>
        </p:txBody>
      </p:sp>
    </p:spTree>
    <p:extLst>
      <p:ext uri="{BB962C8B-B14F-4D97-AF65-F5344CB8AC3E}">
        <p14:creationId xmlns:p14="http://schemas.microsoft.com/office/powerpoint/2010/main" val="3492650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939903"/>
          </a:xfrm>
          <a:prstGeom prst="rect">
            <a:avLst/>
          </a:prstGeom>
          <a:solidFill>
            <a:schemeClr val="accent4"/>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en-CA" sz="1050" dirty="0">
              <a:solidFill>
                <a:schemeClr val="bg1"/>
              </a:solidFill>
              <a:latin typeface="Lato Light" panose="020F0302020204030203" pitchFamily="34" charset="0"/>
            </a:endParaRPr>
          </a:p>
        </p:txBody>
      </p:sp>
      <p:sp>
        <p:nvSpPr>
          <p:cNvPr id="6" name="Rectangle 5"/>
          <p:cNvSpPr/>
          <p:nvPr/>
        </p:nvSpPr>
        <p:spPr>
          <a:xfrm>
            <a:off x="1485900" y="5257800"/>
            <a:ext cx="6172200" cy="646331"/>
          </a:xfrm>
          <a:prstGeom prst="rect">
            <a:avLst/>
          </a:prstGeom>
        </p:spPr>
        <p:txBody>
          <a:bodyPr wrap="square">
            <a:spAutoFit/>
          </a:bodyPr>
          <a:lstStyle/>
          <a:p>
            <a:pPr algn="ctr">
              <a:defRPr/>
            </a:pPr>
            <a:r>
              <a:rPr lang="en-US" sz="1800" dirty="0" smtClean="0">
                <a:solidFill>
                  <a:schemeClr val="accent3"/>
                </a:solidFill>
                <a:latin typeface="Lato Light" panose="020F0302020204030203" pitchFamily="34" charset="0"/>
              </a:rPr>
              <a:t>CHOICE TOOLS. PRECISION AIM. </a:t>
            </a:r>
            <a:r>
              <a:rPr lang="en-US" sz="1800" dirty="0" smtClean="0">
                <a:solidFill>
                  <a:schemeClr val="accent2"/>
                </a:solidFill>
                <a:latin typeface="Lato Light" panose="020F0302020204030203" pitchFamily="34" charset="0"/>
              </a:rPr>
              <a:t>BOLD ATTITUDE.</a:t>
            </a:r>
            <a:endParaRPr lang="en-US" sz="1800" dirty="0">
              <a:solidFill>
                <a:schemeClr val="accent2"/>
              </a:solidFill>
              <a:latin typeface="Lato Light" panose="020F0302020204030203" pitchFamily="34" charset="0"/>
            </a:endParaRPr>
          </a:p>
          <a:p>
            <a:pPr lvl="0" algn="ctr">
              <a:defRPr/>
            </a:pPr>
            <a:r>
              <a:rPr lang="en-US" sz="1800" dirty="0">
                <a:solidFill>
                  <a:schemeClr val="bg1"/>
                </a:solidFill>
                <a:latin typeface="Lato Light" panose="020F0302020204030203" pitchFamily="34" charset="0"/>
              </a:rPr>
              <a:t>Merger Support</a:t>
            </a:r>
            <a:endParaRPr lang="en-CA" sz="1800" dirty="0">
              <a:solidFill>
                <a:schemeClr val="bg1"/>
              </a:solidFill>
              <a:latin typeface="Lato Light" panose="020F0302020204030203" pitchFamily="34" charset="0"/>
            </a:endParaRPr>
          </a:p>
        </p:txBody>
      </p:sp>
      <p:sp>
        <p:nvSpPr>
          <p:cNvPr id="7" name="Title 1"/>
          <p:cNvSpPr txBox="1">
            <a:spLocks/>
          </p:cNvSpPr>
          <p:nvPr/>
        </p:nvSpPr>
        <p:spPr bwMode="auto">
          <a:xfrm>
            <a:off x="533400" y="353452"/>
            <a:ext cx="7772400" cy="484748"/>
          </a:xfrm>
          <a:prstGeom prst="rect">
            <a:avLst/>
          </a:prstGeom>
          <a:noFill/>
          <a:ln w="9525">
            <a:noFill/>
            <a:miter lim="800000"/>
            <a:headEnd/>
            <a:tailEnd/>
          </a:ln>
          <a:effectLst/>
        </p:spPr>
        <p:txBody>
          <a:bodyPr vert="horz" wrap="square" lIns="0" tIns="45720" rIns="91440" bIns="45720" rtlCol="0" anchor="ctr">
            <a:spAutoFit/>
          </a:bodyPr>
          <a:lstStyle>
            <a:lvl1pPr algn="l" defTabSz="914400" rtl="0" eaLnBrk="0" fontAlgn="base" latinLnBrk="0" hangingPunct="0">
              <a:lnSpc>
                <a:spcPct val="85000"/>
              </a:lnSpc>
              <a:spcBef>
                <a:spcPct val="0"/>
              </a:spcBef>
              <a:spcAft>
                <a:spcPct val="0"/>
              </a:spcAft>
              <a:buNone/>
              <a:defRPr lang="en-US" sz="3000" b="0" kern="1200" dirty="0" smtClean="0">
                <a:solidFill>
                  <a:schemeClr val="accent4"/>
                </a:solidFill>
                <a:latin typeface="Segoe UI" pitchFamily="34" charset="0"/>
                <a:ea typeface="ＭＳ Ｐゴシック" pitchFamily="34" charset="-128"/>
                <a:cs typeface="Segoe UI" pitchFamily="34" charset="0"/>
              </a:defRPr>
            </a:lvl1pPr>
          </a:lstStyle>
          <a:p>
            <a:r>
              <a:rPr lang="en-CA" dirty="0" smtClean="0">
                <a:solidFill>
                  <a:schemeClr val="bg1"/>
                </a:solidFill>
              </a:rPr>
              <a:t>Contact Us</a:t>
            </a:r>
            <a:endParaRPr lang="en-CA" dirty="0">
              <a:solidFill>
                <a:schemeClr val="bg1"/>
              </a:solidFill>
            </a:endParaRPr>
          </a:p>
        </p:txBody>
      </p:sp>
      <p:sp>
        <p:nvSpPr>
          <p:cNvPr id="9" name="TextBox 8"/>
          <p:cNvSpPr txBox="1"/>
          <p:nvPr/>
        </p:nvSpPr>
        <p:spPr>
          <a:xfrm>
            <a:off x="412304" y="764066"/>
            <a:ext cx="4464496" cy="954107"/>
          </a:xfrm>
          <a:prstGeom prst="rect">
            <a:avLst/>
          </a:prstGeom>
          <a:noFill/>
        </p:spPr>
        <p:txBody>
          <a:bodyPr wrap="square" rtlCol="0">
            <a:spAutoFit/>
          </a:bodyPr>
          <a:lstStyle/>
          <a:p>
            <a:pPr algn="l"/>
            <a:r>
              <a:rPr lang="en-US" sz="2800" dirty="0" smtClean="0">
                <a:solidFill>
                  <a:schemeClr val="bg1"/>
                </a:solidFill>
                <a:latin typeface="Lato Light" panose="020F0302020204030203" pitchFamily="34" charset="0"/>
              </a:rPr>
              <a:t>How can we help you?</a:t>
            </a:r>
            <a:r>
              <a:rPr lang="en-US" sz="2400" dirty="0" smtClean="0">
                <a:solidFill>
                  <a:schemeClr val="bg1"/>
                </a:solidFill>
                <a:latin typeface="Lato Light" panose="020F0302020204030203" pitchFamily="34" charset="0"/>
              </a:rPr>
              <a:t/>
            </a:r>
            <a:br>
              <a:rPr lang="en-US" sz="2400" dirty="0" smtClean="0">
                <a:solidFill>
                  <a:schemeClr val="bg1"/>
                </a:solidFill>
                <a:latin typeface="Lato Light" panose="020F0302020204030203" pitchFamily="34" charset="0"/>
              </a:rPr>
            </a:br>
            <a:endParaRPr lang="en-US" sz="2800" dirty="0">
              <a:solidFill>
                <a:schemeClr val="bg1"/>
              </a:solidFill>
              <a:latin typeface="Lato Light" panose="020F0302020204030203" pitchFamily="34" charset="0"/>
            </a:endParaRPr>
          </a:p>
        </p:txBody>
      </p:sp>
      <p:pic>
        <p:nvPicPr>
          <p:cNvPr id="14" name="Picture 13" descr="optimus_sbr3.jpg"/>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087" t="31723" r="7391" b="38577"/>
          <a:stretch>
            <a:fillRect/>
          </a:stretch>
        </p:blipFill>
        <p:spPr bwMode="auto">
          <a:xfrm>
            <a:off x="3009900" y="5867400"/>
            <a:ext cx="3124200" cy="35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Placeholder 2"/>
          <p:cNvSpPr txBox="1">
            <a:spLocks/>
          </p:cNvSpPr>
          <p:nvPr/>
        </p:nvSpPr>
        <p:spPr>
          <a:xfrm>
            <a:off x="2667000" y="1915564"/>
            <a:ext cx="4038600" cy="2732636"/>
          </a:xfrm>
          <a:prstGeom prst="rect">
            <a:avLst/>
          </a:prstGeom>
        </p:spPr>
        <p:txBody>
          <a:bodyPr vert="horz" lIns="91440" tIns="45720" rIns="91440" bIns="45720" rtlCol="0">
            <a:noAutofit/>
          </a:bodyPr>
          <a:lstStyle>
            <a:lvl1pPr marL="342900" indent="-342900" algn="l" defTabSz="914400" rtl="0" eaLnBrk="0" fontAlgn="base" latinLnBrk="0" hangingPunct="0">
              <a:spcBef>
                <a:spcPts val="600"/>
              </a:spcBef>
              <a:spcAft>
                <a:spcPts val="0"/>
              </a:spcAft>
              <a:buClr>
                <a:schemeClr val="accent1"/>
              </a:buClr>
              <a:buFont typeface="Wingdings" pitchFamily="2" charset="2"/>
              <a:buChar char="§"/>
              <a:defRPr lang="en-US" sz="1400" kern="1200" dirty="0" smtClean="0">
                <a:solidFill>
                  <a:schemeClr val="tx1">
                    <a:lumMod val="85000"/>
                    <a:lumOff val="15000"/>
                  </a:schemeClr>
                </a:solidFill>
                <a:latin typeface="Calibri" pitchFamily="34" charset="0"/>
                <a:ea typeface="+mn-ea"/>
                <a:cs typeface="+mn-cs"/>
              </a:defRPr>
            </a:lvl1pPr>
            <a:lvl2pPr marL="742950" indent="-285750" algn="l" defTabSz="914400" rtl="0" eaLnBrk="0" fontAlgn="base" latinLnBrk="0" hangingPunct="0">
              <a:spcBef>
                <a:spcPts val="600"/>
              </a:spcBef>
              <a:spcAft>
                <a:spcPts val="0"/>
              </a:spcAft>
              <a:buClr>
                <a:schemeClr val="tx1">
                  <a:lumMod val="50000"/>
                  <a:lumOff val="50000"/>
                </a:schemeClr>
              </a:buClr>
              <a:buFont typeface="Arial" pitchFamily="34" charset="0"/>
              <a:buChar char="–"/>
              <a:defRPr lang="en-US" sz="1400" kern="1200" dirty="0" smtClean="0">
                <a:solidFill>
                  <a:schemeClr val="tx1">
                    <a:lumMod val="85000"/>
                    <a:lumOff val="15000"/>
                  </a:schemeClr>
                </a:solidFill>
                <a:latin typeface="Calibri" pitchFamily="34" charset="0"/>
                <a:ea typeface="+mn-ea"/>
                <a:cs typeface="+mn-cs"/>
              </a:defRPr>
            </a:lvl2pPr>
            <a:lvl3pPr marL="1143000" indent="-228600" algn="l" defTabSz="914400" rtl="0" eaLnBrk="0" fontAlgn="base" latinLnBrk="0" hangingPunct="0">
              <a:spcBef>
                <a:spcPts val="600"/>
              </a:spcBef>
              <a:spcAft>
                <a:spcPts val="0"/>
              </a:spcAft>
              <a:buClr>
                <a:schemeClr val="accent3"/>
              </a:buClr>
              <a:buFont typeface="Wingdings" pitchFamily="2" charset="2"/>
              <a:buChar char="§"/>
              <a:defRPr lang="en-US" sz="1400" kern="1200" dirty="0" smtClean="0">
                <a:solidFill>
                  <a:schemeClr val="tx1">
                    <a:lumMod val="85000"/>
                    <a:lumOff val="15000"/>
                  </a:schemeClr>
                </a:solidFill>
                <a:latin typeface="Calibri" pitchFamily="34" charset="0"/>
                <a:ea typeface="+mn-ea"/>
                <a:cs typeface="+mn-cs"/>
              </a:defRPr>
            </a:lvl3pPr>
            <a:lvl4pPr marL="1600200" indent="-228600" algn="l" defTabSz="914400" rtl="0" eaLnBrk="0" fontAlgn="base" latinLnBrk="0" hangingPunct="0">
              <a:spcBef>
                <a:spcPts val="600"/>
              </a:spcBef>
              <a:spcAft>
                <a:spcPts val="0"/>
              </a:spcAft>
              <a:buClr>
                <a:schemeClr val="bg1">
                  <a:lumMod val="65000"/>
                </a:schemeClr>
              </a:buClr>
              <a:buFont typeface="Arial" pitchFamily="34" charset="0"/>
              <a:buChar char="–"/>
              <a:defRPr lang="en-US" sz="1400" kern="1200" dirty="0" smtClean="0">
                <a:solidFill>
                  <a:schemeClr val="tx1">
                    <a:lumMod val="85000"/>
                    <a:lumOff val="15000"/>
                  </a:schemeClr>
                </a:solidFill>
                <a:latin typeface="Calibri" pitchFamily="34" charset="0"/>
                <a:ea typeface="+mn-ea"/>
                <a:cs typeface="+mn-cs"/>
              </a:defRPr>
            </a:lvl4pPr>
            <a:lvl5pPr marL="2057400" indent="-228600" algn="l" defTabSz="914400" rtl="0" eaLnBrk="0" fontAlgn="base" latinLnBrk="0" hangingPunct="0">
              <a:spcBef>
                <a:spcPts val="600"/>
              </a:spcBef>
              <a:spcAft>
                <a:spcPts val="0"/>
              </a:spcAft>
              <a:buFont typeface="Wingdings" pitchFamily="2" charset="2"/>
              <a:buChar char="§"/>
              <a:defRPr lang="en-US" sz="1400" kern="1200" dirty="0">
                <a:solidFill>
                  <a:schemeClr val="tx1">
                    <a:lumMod val="85000"/>
                    <a:lumOff val="1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2925" indent="0">
              <a:buNone/>
            </a:pPr>
            <a:endParaRPr lang="en-CA" dirty="0">
              <a:solidFill>
                <a:schemeClr val="bg1"/>
              </a:solidFill>
              <a:latin typeface="Lato Light" panose="020F0302020204030203" pitchFamily="34" charset="0"/>
            </a:endParaRPr>
          </a:p>
          <a:p>
            <a:pPr marL="542925" indent="0">
              <a:buNone/>
            </a:pPr>
            <a:endParaRPr lang="en-CA" dirty="0">
              <a:solidFill>
                <a:schemeClr val="bg1"/>
              </a:solidFill>
              <a:latin typeface="Lato Light" panose="020F0302020204030203" pitchFamily="34" charset="0"/>
            </a:endParaRPr>
          </a:p>
          <a:p>
            <a:pPr marL="0" indent="0">
              <a:buClr>
                <a:srgbClr val="142D53"/>
              </a:buClr>
              <a:buNone/>
            </a:pPr>
            <a:r>
              <a:rPr lang="en-US" b="1" dirty="0">
                <a:solidFill>
                  <a:srgbClr val="FFFFFF"/>
                </a:solidFill>
                <a:latin typeface="Lato Light" panose="020F0302020204030203" pitchFamily="34" charset="0"/>
              </a:rPr>
              <a:t>Terri Lohnes, </a:t>
            </a:r>
            <a:r>
              <a:rPr lang="en-US" sz="1050" dirty="0">
                <a:solidFill>
                  <a:srgbClr val="FFFFFF"/>
                </a:solidFill>
                <a:latin typeface="Lato Light" panose="020F0302020204030203" pitchFamily="34" charset="0"/>
              </a:rPr>
              <a:t>VP Healthcare and Not-for-Profit Group</a:t>
            </a:r>
          </a:p>
          <a:p>
            <a:pPr marL="542925" indent="0">
              <a:spcBef>
                <a:spcPts val="300"/>
              </a:spcBef>
              <a:buClr>
                <a:srgbClr val="142D53"/>
              </a:buClr>
              <a:buNone/>
            </a:pPr>
            <a:r>
              <a:rPr lang="en-US" dirty="0">
                <a:solidFill>
                  <a:srgbClr val="FFFFFF"/>
                </a:solidFill>
                <a:latin typeface="Lato Light" panose="020F0302020204030203" pitchFamily="34" charset="0"/>
              </a:rPr>
              <a:t>416.649.6017</a:t>
            </a:r>
          </a:p>
          <a:p>
            <a:pPr marL="542925" indent="0">
              <a:spcBef>
                <a:spcPts val="300"/>
              </a:spcBef>
              <a:buClr>
                <a:srgbClr val="142D53"/>
              </a:buClr>
              <a:buNone/>
            </a:pPr>
            <a:r>
              <a:rPr lang="en-US" dirty="0">
                <a:solidFill>
                  <a:srgbClr val="FFFFFF"/>
                </a:solidFill>
                <a:latin typeface="Lato Light" panose="020F0302020204030203" pitchFamily="34" charset="0"/>
              </a:rPr>
              <a:t>terri.lohnes@OptimusSbr.com</a:t>
            </a:r>
          </a:p>
          <a:p>
            <a:pPr marL="0" indent="0">
              <a:buNone/>
            </a:pPr>
            <a:endParaRPr lang="en-CA" dirty="0">
              <a:solidFill>
                <a:schemeClr val="bg1"/>
              </a:solidFill>
              <a:latin typeface="Lato Light" panose="020F0302020204030203" pitchFamily="34" charset="0"/>
            </a:endParaRPr>
          </a:p>
          <a:p>
            <a:pPr marL="0" indent="0">
              <a:buNone/>
            </a:pPr>
            <a:endParaRPr lang="en-CA" dirty="0">
              <a:solidFill>
                <a:schemeClr val="bg1"/>
              </a:solidFill>
              <a:latin typeface="Lato Light" panose="020F0302020204030203" pitchFamily="34" charset="0"/>
            </a:endParaRPr>
          </a:p>
        </p:txBody>
      </p:sp>
      <p:grpSp>
        <p:nvGrpSpPr>
          <p:cNvPr id="34" name="Group 33"/>
          <p:cNvGrpSpPr/>
          <p:nvPr/>
        </p:nvGrpSpPr>
        <p:grpSpPr>
          <a:xfrm>
            <a:off x="3003898" y="2826732"/>
            <a:ext cx="228600" cy="373668"/>
            <a:chOff x="3026758" y="4102828"/>
            <a:chExt cx="228600" cy="373668"/>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7655" y="4102828"/>
              <a:ext cx="146807" cy="146807"/>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6758" y="4332250"/>
              <a:ext cx="228600" cy="144246"/>
            </a:xfrm>
            <a:prstGeom prst="rect">
              <a:avLst/>
            </a:prstGeom>
          </p:spPr>
        </p:pic>
      </p:grpSp>
    </p:spTree>
    <p:extLst>
      <p:ext uri="{BB962C8B-B14F-4D97-AF65-F5344CB8AC3E}">
        <p14:creationId xmlns:p14="http://schemas.microsoft.com/office/powerpoint/2010/main" val="2502104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91" y="428419"/>
            <a:ext cx="8325308" cy="484748"/>
          </a:xfrm>
        </p:spPr>
        <p:txBody>
          <a:bodyPr/>
          <a:lstStyle/>
          <a:p>
            <a:r>
              <a:rPr lang="en-CA" dirty="0" smtClean="0"/>
              <a:t>But First – How Many of You Have Experienced…</a:t>
            </a:r>
            <a:endParaRPr lang="en-CA" dirty="0"/>
          </a:p>
        </p:txBody>
      </p:sp>
      <p:sp>
        <p:nvSpPr>
          <p:cNvPr id="3" name="Text Placeholder 2"/>
          <p:cNvSpPr>
            <a:spLocks noGrp="1"/>
          </p:cNvSpPr>
          <p:nvPr>
            <p:ph type="body" sz="quarter" idx="11"/>
          </p:nvPr>
        </p:nvSpPr>
        <p:spPr>
          <a:xfrm>
            <a:off x="606825" y="1524000"/>
            <a:ext cx="8537175" cy="650764"/>
          </a:xfrm>
        </p:spPr>
        <p:txBody>
          <a:bodyPr/>
          <a:lstStyle/>
          <a:p>
            <a:pPr marL="0" indent="0">
              <a:buNone/>
            </a:pPr>
            <a:r>
              <a:rPr lang="en-CA" sz="3000" b="1" dirty="0" smtClean="0"/>
              <a:t>Bottlenecks in the clinic that have impacted services?</a:t>
            </a:r>
            <a:endParaRPr lang="en-CA" sz="3000" b="1" dirty="0"/>
          </a:p>
        </p:txBody>
      </p:sp>
      <p:sp>
        <p:nvSpPr>
          <p:cNvPr id="4" name="Slide Number Placeholder 3"/>
          <p:cNvSpPr>
            <a:spLocks noGrp="1"/>
          </p:cNvSpPr>
          <p:nvPr>
            <p:ph type="sldNum" sz="quarter" idx="12"/>
          </p:nvPr>
        </p:nvSpPr>
        <p:spPr/>
        <p:txBody>
          <a:bodyPr/>
          <a:lstStyle/>
          <a:p>
            <a:pPr>
              <a:defRPr/>
            </a:pPr>
            <a:fld id="{B2A0CA4B-C042-4DCE-8053-C1007A53B47B}" type="slidenum">
              <a:rPr lang="en-CA" smtClean="0">
                <a:solidFill>
                  <a:srgbClr val="FFFFFF"/>
                </a:solidFill>
              </a:rPr>
              <a:pPr>
                <a:defRPr/>
              </a:pPr>
              <a:t>2</a:t>
            </a:fld>
            <a:endParaRPr lang="en-CA" dirty="0">
              <a:solidFill>
                <a:srgbClr val="FFFFFF"/>
              </a:solidFill>
            </a:endParaRPr>
          </a:p>
        </p:txBody>
      </p:sp>
      <p:sp>
        <p:nvSpPr>
          <p:cNvPr id="5" name="Oval 39"/>
          <p:cNvSpPr/>
          <p:nvPr/>
        </p:nvSpPr>
        <p:spPr bwMode="auto">
          <a:xfrm>
            <a:off x="340139" y="1706293"/>
            <a:ext cx="198707" cy="198707"/>
          </a:xfrm>
          <a:prstGeom prst="ellipse">
            <a:avLst/>
          </a:prstGeom>
          <a:ln>
            <a:solidFill>
              <a:schemeClr val="accent2"/>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en-US" smtClean="0">
              <a:solidFill>
                <a:srgbClr val="3A444E"/>
              </a:solidFill>
              <a:latin typeface="Times New Roman" pitchFamily="18" charset="0"/>
            </a:endParaRPr>
          </a:p>
        </p:txBody>
      </p:sp>
      <p:sp>
        <p:nvSpPr>
          <p:cNvPr id="6" name="Oval 39"/>
          <p:cNvSpPr/>
          <p:nvPr/>
        </p:nvSpPr>
        <p:spPr bwMode="auto">
          <a:xfrm>
            <a:off x="340139" y="2488079"/>
            <a:ext cx="198000" cy="198000"/>
          </a:xfrm>
          <a:prstGeom prst="ellipse">
            <a:avLst/>
          </a:prstGeom>
          <a:ln>
            <a:solidFill>
              <a:schemeClr val="accent2"/>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en-US" smtClean="0">
              <a:solidFill>
                <a:srgbClr val="3A444E"/>
              </a:solidFill>
              <a:latin typeface="Times New Roman" pitchFamily="18" charset="0"/>
            </a:endParaRPr>
          </a:p>
        </p:txBody>
      </p:sp>
      <p:sp>
        <p:nvSpPr>
          <p:cNvPr id="7" name="Rectangle 6"/>
          <p:cNvSpPr/>
          <p:nvPr/>
        </p:nvSpPr>
        <p:spPr>
          <a:xfrm>
            <a:off x="606824" y="2377624"/>
            <a:ext cx="8841975" cy="553998"/>
          </a:xfrm>
          <a:prstGeom prst="rect">
            <a:avLst/>
          </a:prstGeom>
        </p:spPr>
        <p:txBody>
          <a:bodyPr wrap="square">
            <a:spAutoFit/>
          </a:bodyPr>
          <a:lstStyle/>
          <a:p>
            <a:pPr algn="l">
              <a:spcBef>
                <a:spcPts val="1200"/>
              </a:spcBef>
              <a:spcAft>
                <a:spcPts val="600"/>
              </a:spcAft>
              <a:buClr>
                <a:srgbClr val="3A444E">
                  <a:lumMod val="50000"/>
                  <a:lumOff val="50000"/>
                </a:srgbClr>
              </a:buClr>
              <a:buSzPct val="100000"/>
            </a:pPr>
            <a:r>
              <a:rPr lang="en-CA" sz="3000" b="1" dirty="0" smtClean="0">
                <a:solidFill>
                  <a:srgbClr val="FFFFFF"/>
                </a:solidFill>
                <a:latin typeface="Lato Light" panose="020F0302020204030203" pitchFamily="34" charset="0"/>
              </a:rPr>
              <a:t>Outdated systems that limit your staff's effectiveness?</a:t>
            </a:r>
            <a:endParaRPr lang="en-CA" sz="3000" b="1" dirty="0">
              <a:solidFill>
                <a:srgbClr val="FFFFFF"/>
              </a:solidFill>
              <a:latin typeface="Lato Light" panose="020F0302020204030203" pitchFamily="34" charset="0"/>
            </a:endParaRPr>
          </a:p>
        </p:txBody>
      </p:sp>
      <p:sp>
        <p:nvSpPr>
          <p:cNvPr id="8" name="Rectangle 7"/>
          <p:cNvSpPr/>
          <p:nvPr/>
        </p:nvSpPr>
        <p:spPr>
          <a:xfrm>
            <a:off x="606825" y="3134482"/>
            <a:ext cx="8441159" cy="553998"/>
          </a:xfrm>
          <a:prstGeom prst="rect">
            <a:avLst/>
          </a:prstGeom>
        </p:spPr>
        <p:txBody>
          <a:bodyPr wrap="square">
            <a:spAutoFit/>
          </a:bodyPr>
          <a:lstStyle/>
          <a:p>
            <a:pPr indent="-95250" algn="l"/>
            <a:r>
              <a:rPr lang="en-CA" sz="3000" b="1" dirty="0" smtClean="0">
                <a:solidFill>
                  <a:srgbClr val="FFFFFF"/>
                </a:solidFill>
                <a:latin typeface="Lato Light" panose="020F0302020204030203" pitchFamily="34" charset="0"/>
              </a:rPr>
              <a:t>Unclear roles/responsibilities leading to duplications?</a:t>
            </a:r>
            <a:endParaRPr lang="en-CA" sz="3000" b="1" dirty="0">
              <a:solidFill>
                <a:srgbClr val="FFFFFF"/>
              </a:solidFill>
              <a:latin typeface="Lato Light" panose="020F0302020204030203" pitchFamily="34" charset="0"/>
            </a:endParaRPr>
          </a:p>
        </p:txBody>
      </p:sp>
      <p:sp>
        <p:nvSpPr>
          <p:cNvPr id="13" name="Oval 39"/>
          <p:cNvSpPr/>
          <p:nvPr/>
        </p:nvSpPr>
        <p:spPr bwMode="auto">
          <a:xfrm>
            <a:off x="340139" y="3269158"/>
            <a:ext cx="198000" cy="198000"/>
          </a:xfrm>
          <a:prstGeom prst="ellipse">
            <a:avLst/>
          </a:prstGeom>
          <a:ln>
            <a:solidFill>
              <a:schemeClr val="accent2"/>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en-US" smtClean="0">
              <a:solidFill>
                <a:srgbClr val="3A444E"/>
              </a:solidFill>
              <a:latin typeface="Times New Roman" pitchFamily="18" charset="0"/>
            </a:endParaRPr>
          </a:p>
        </p:txBody>
      </p:sp>
      <p:sp>
        <p:nvSpPr>
          <p:cNvPr id="14" name="Oval 39"/>
          <p:cNvSpPr/>
          <p:nvPr/>
        </p:nvSpPr>
        <p:spPr bwMode="auto">
          <a:xfrm>
            <a:off x="340139" y="4050237"/>
            <a:ext cx="198000" cy="198000"/>
          </a:xfrm>
          <a:prstGeom prst="ellipse">
            <a:avLst/>
          </a:prstGeom>
          <a:ln>
            <a:solidFill>
              <a:schemeClr val="accent2"/>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en-US" smtClean="0">
              <a:solidFill>
                <a:srgbClr val="3A444E"/>
              </a:solidFill>
              <a:latin typeface="Times New Roman" pitchFamily="18" charset="0"/>
            </a:endParaRPr>
          </a:p>
        </p:txBody>
      </p:sp>
      <p:sp>
        <p:nvSpPr>
          <p:cNvPr id="15" name="Text Placeholder 2"/>
          <p:cNvSpPr txBox="1">
            <a:spLocks/>
          </p:cNvSpPr>
          <p:nvPr/>
        </p:nvSpPr>
        <p:spPr>
          <a:xfrm>
            <a:off x="606825" y="4648200"/>
            <a:ext cx="8537175" cy="650764"/>
          </a:xfrm>
          <a:prstGeom prst="rect">
            <a:avLst/>
          </a:prstGeom>
        </p:spPr>
        <p:txBody>
          <a:bodyPr>
            <a:noAutofit/>
          </a:bodyPr>
          <a:lstStyle>
            <a:lvl1pPr marL="265113" indent="-265113" algn="l" rtl="0" eaLnBrk="0" fontAlgn="base" hangingPunct="0">
              <a:spcBef>
                <a:spcPts val="1200"/>
              </a:spcBef>
              <a:spcAft>
                <a:spcPts val="600"/>
              </a:spcAft>
              <a:buClr>
                <a:schemeClr val="bg1"/>
              </a:buClr>
              <a:buSzPct val="100000"/>
              <a:buFont typeface="Wingdings" pitchFamily="2" charset="2"/>
              <a:buChar char="§"/>
              <a:defRPr lang="en-US" sz="1400" kern="1200" dirty="0" smtClean="0">
                <a:solidFill>
                  <a:schemeClr val="bg1"/>
                </a:solidFill>
                <a:latin typeface="Lato Light" panose="020F0302020204030203" pitchFamily="34" charset="0"/>
                <a:ea typeface="+mn-ea"/>
                <a:cs typeface="+mn-cs"/>
              </a:defRPr>
            </a:lvl1pPr>
            <a:lvl2pPr marL="628650" indent="-266700" algn="l" rtl="0" eaLnBrk="0" fontAlgn="base" hangingPunct="0">
              <a:spcBef>
                <a:spcPts val="0"/>
              </a:spcBef>
              <a:spcAft>
                <a:spcPts val="600"/>
              </a:spcAft>
              <a:buClr>
                <a:schemeClr val="tx1">
                  <a:lumMod val="50000"/>
                  <a:lumOff val="50000"/>
                </a:schemeClr>
              </a:buClr>
              <a:buSzPct val="100000"/>
              <a:buChar char="–"/>
              <a:defRPr lang="en-US" sz="1400" kern="1200" dirty="0" smtClean="0">
                <a:solidFill>
                  <a:schemeClr val="bg1"/>
                </a:solidFill>
                <a:latin typeface="Lato Light" panose="020F0302020204030203" pitchFamily="34" charset="0"/>
                <a:ea typeface="+mn-ea"/>
                <a:cs typeface="+mn-cs"/>
              </a:defRPr>
            </a:lvl2pPr>
            <a:lvl3pPr marL="990600" indent="-276225" algn="l" rtl="0" eaLnBrk="0" fontAlgn="base" hangingPunct="0">
              <a:spcBef>
                <a:spcPts val="0"/>
              </a:spcBef>
              <a:spcAft>
                <a:spcPts val="600"/>
              </a:spcAft>
              <a:buClr>
                <a:schemeClr val="accent3"/>
              </a:buClr>
              <a:buSzPct val="100000"/>
              <a:buFont typeface="Wingdings" pitchFamily="2" charset="2"/>
              <a:buChar char="§"/>
              <a:defRPr lang="en-US" sz="1400" kern="1200" dirty="0" smtClean="0">
                <a:solidFill>
                  <a:schemeClr val="bg1"/>
                </a:solidFill>
                <a:latin typeface="Lato Light" panose="020F0302020204030203" pitchFamily="34" charset="0"/>
                <a:ea typeface="+mn-ea"/>
                <a:cs typeface="+mn-cs"/>
              </a:defRPr>
            </a:lvl3pPr>
            <a:lvl4pPr marL="1343025" indent="-266700" algn="l" rtl="0" eaLnBrk="0" fontAlgn="base" hangingPunct="0">
              <a:spcBef>
                <a:spcPts val="0"/>
              </a:spcBef>
              <a:spcAft>
                <a:spcPts val="600"/>
              </a:spcAft>
              <a:buClr>
                <a:schemeClr val="bg1">
                  <a:lumMod val="65000"/>
                </a:schemeClr>
              </a:buClr>
              <a:buSzPct val="100000"/>
              <a:buChar char="–"/>
              <a:defRPr lang="en-US" sz="1400" kern="1200" dirty="0" smtClean="0">
                <a:solidFill>
                  <a:schemeClr val="bg1"/>
                </a:solidFill>
                <a:latin typeface="Lato Light" panose="020F0302020204030203" pitchFamily="34" charset="0"/>
                <a:ea typeface="+mn-ea"/>
                <a:cs typeface="+mn-cs"/>
              </a:defRPr>
            </a:lvl4pPr>
            <a:lvl5pPr marL="1704975" indent="-266700" algn="l" rtl="0" eaLnBrk="0" fontAlgn="base" hangingPunct="0">
              <a:spcBef>
                <a:spcPts val="0"/>
              </a:spcBef>
              <a:spcAft>
                <a:spcPts val="600"/>
              </a:spcAft>
              <a:buSzPct val="100000"/>
              <a:buFont typeface="Wingdings" pitchFamily="2" charset="2"/>
              <a:buChar char="§"/>
              <a:defRPr lang="en-US" sz="1400" kern="1200" dirty="0">
                <a:solidFill>
                  <a:schemeClr val="bg1"/>
                </a:solidFill>
                <a:latin typeface="Lato Light" panose="020F0302020204030203" pitchFamily="34" charset="0"/>
                <a:ea typeface="+mn-ea"/>
                <a:cs typeface="+mn-cs"/>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a:lstStyle>
          <a:p>
            <a:pPr marL="0" indent="0">
              <a:buFont typeface="Wingdings" pitchFamily="2" charset="2"/>
              <a:buNone/>
            </a:pPr>
            <a:r>
              <a:rPr lang="en-CA" sz="3000" b="1" dirty="0" smtClean="0"/>
              <a:t>Inaccurate reporting on how your clinic is doing?</a:t>
            </a:r>
            <a:endParaRPr lang="en-CA" sz="3000" b="1" dirty="0"/>
          </a:p>
        </p:txBody>
      </p:sp>
      <p:sp>
        <p:nvSpPr>
          <p:cNvPr id="16" name="Oval 39"/>
          <p:cNvSpPr/>
          <p:nvPr/>
        </p:nvSpPr>
        <p:spPr bwMode="auto">
          <a:xfrm>
            <a:off x="340139" y="4831316"/>
            <a:ext cx="198707" cy="198707"/>
          </a:xfrm>
          <a:prstGeom prst="ellipse">
            <a:avLst/>
          </a:prstGeom>
          <a:ln>
            <a:solidFill>
              <a:schemeClr val="accent2"/>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en-US" smtClean="0">
              <a:solidFill>
                <a:srgbClr val="3A444E"/>
              </a:solidFill>
              <a:latin typeface="Times New Roman" pitchFamily="18" charset="0"/>
            </a:endParaRPr>
          </a:p>
        </p:txBody>
      </p:sp>
      <p:sp>
        <p:nvSpPr>
          <p:cNvPr id="9" name="Rectangle 8"/>
          <p:cNvSpPr/>
          <p:nvPr/>
        </p:nvSpPr>
        <p:spPr>
          <a:xfrm>
            <a:off x="606825" y="3891340"/>
            <a:ext cx="8328083" cy="553998"/>
          </a:xfrm>
          <a:prstGeom prst="rect">
            <a:avLst/>
          </a:prstGeom>
        </p:spPr>
        <p:txBody>
          <a:bodyPr wrap="square">
            <a:spAutoFit/>
          </a:bodyPr>
          <a:lstStyle/>
          <a:p>
            <a:pPr algn="l"/>
            <a:r>
              <a:rPr lang="en-CA" sz="3000" b="1" dirty="0" smtClean="0">
                <a:solidFill>
                  <a:srgbClr val="FFFFFF"/>
                </a:solidFill>
                <a:latin typeface="Lato Light" panose="020F0302020204030203" pitchFamily="34" charset="0"/>
              </a:rPr>
              <a:t>Upset/stressed patients due to delays in results?</a:t>
            </a:r>
            <a:endParaRPr lang="en-CA" sz="3000" b="1" dirty="0">
              <a:solidFill>
                <a:srgbClr val="FFFFFF"/>
              </a:solidFill>
              <a:latin typeface="Lato Light" panose="020F0302020204030203" pitchFamily="34" charset="0"/>
            </a:endParaRPr>
          </a:p>
        </p:txBody>
      </p:sp>
    </p:spTree>
    <p:extLst>
      <p:ext uri="{BB962C8B-B14F-4D97-AF65-F5344CB8AC3E}">
        <p14:creationId xmlns:p14="http://schemas.microsoft.com/office/powerpoint/2010/main" val="87958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p:bldP spid="8" grpId="0"/>
      <p:bldP spid="13" grpId="0" animBg="1"/>
      <p:bldP spid="14" grpId="0" animBg="1"/>
      <p:bldP spid="15" grpId="0"/>
      <p:bldP spid="16"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429652"/>
            <a:ext cx="8077199" cy="484748"/>
          </a:xfrm>
        </p:spPr>
        <p:txBody>
          <a:bodyPr/>
          <a:lstStyle/>
          <a:p>
            <a:r>
              <a:rPr lang="en-US" dirty="0" smtClean="0"/>
              <a:t>The Reality </a:t>
            </a:r>
            <a:endParaRPr lang="en-US" dirty="0"/>
          </a:p>
        </p:txBody>
      </p:sp>
      <p:sp>
        <p:nvSpPr>
          <p:cNvPr id="6" name="Text Placeholder 5"/>
          <p:cNvSpPr>
            <a:spLocks noGrp="1"/>
          </p:cNvSpPr>
          <p:nvPr>
            <p:ph type="body" sz="quarter" idx="11"/>
          </p:nvPr>
        </p:nvSpPr>
        <p:spPr>
          <a:xfrm>
            <a:off x="635311" y="1725832"/>
            <a:ext cx="8077200" cy="4446368"/>
          </a:xfrm>
          <a:prstGeom prst="rect">
            <a:avLst/>
          </a:prstGeom>
        </p:spPr>
        <p:txBody>
          <a:bodyPr/>
          <a:lstStyle/>
          <a:p>
            <a:pPr marL="0" indent="0">
              <a:buNone/>
            </a:pPr>
            <a:r>
              <a:rPr lang="en-US" sz="2400" b="1" dirty="0" smtClean="0">
                <a:solidFill>
                  <a:schemeClr val="accent4"/>
                </a:solidFill>
              </a:rPr>
              <a:t>Ineffective processes can negatively affect your clinic, without being overly apparent</a:t>
            </a:r>
          </a:p>
          <a:p>
            <a:pPr marL="0" indent="0">
              <a:buNone/>
            </a:pPr>
            <a:r>
              <a:rPr lang="en-US" sz="2400" b="1" dirty="0" smtClean="0">
                <a:solidFill>
                  <a:schemeClr val="accent4"/>
                </a:solidFill>
              </a:rPr>
              <a:t>Band-Aid solutions may work for a little while, but can cost you in time, staff activity and revenues</a:t>
            </a:r>
          </a:p>
          <a:p>
            <a:pPr marL="0" indent="0">
              <a:buNone/>
            </a:pPr>
            <a:r>
              <a:rPr lang="en-US" sz="2400" b="1" dirty="0" smtClean="0">
                <a:solidFill>
                  <a:schemeClr val="accent4"/>
                </a:solidFill>
              </a:rPr>
              <a:t>Keeping processes current allows you, your staff and the clinic to focus on the core practice: helping your patients </a:t>
            </a:r>
          </a:p>
          <a:p>
            <a:pPr marL="0" indent="0">
              <a:buNone/>
            </a:pPr>
            <a:r>
              <a:rPr lang="en-US" sz="2400" b="1" dirty="0" smtClean="0">
                <a:solidFill>
                  <a:schemeClr val="accent4"/>
                </a:solidFill>
              </a:rPr>
              <a:t>In the current environment, funding has decreased but expectations of quality and patient experience have increased</a:t>
            </a:r>
          </a:p>
        </p:txBody>
      </p:sp>
      <p:sp>
        <p:nvSpPr>
          <p:cNvPr id="4" name="Slide Number Placeholder 3"/>
          <p:cNvSpPr>
            <a:spLocks noGrp="1"/>
          </p:cNvSpPr>
          <p:nvPr>
            <p:ph type="sldNum" sz="quarter" idx="12"/>
          </p:nvPr>
        </p:nvSpPr>
        <p:spPr/>
        <p:txBody>
          <a:bodyPr/>
          <a:lstStyle/>
          <a:p>
            <a:pPr>
              <a:defRPr/>
            </a:pPr>
            <a:fld id="{B2A0CA4B-C042-4DCE-8053-C1007A53B47B}" type="slidenum">
              <a:rPr lang="en-CA" smtClean="0"/>
              <a:pPr>
                <a:defRPr/>
              </a:pPr>
              <a:t>3</a:t>
            </a:fld>
            <a:endParaRPr lang="en-CA" dirty="0"/>
          </a:p>
        </p:txBody>
      </p:sp>
      <p:sp>
        <p:nvSpPr>
          <p:cNvPr id="20" name="Oval 39"/>
          <p:cNvSpPr/>
          <p:nvPr/>
        </p:nvSpPr>
        <p:spPr bwMode="auto">
          <a:xfrm>
            <a:off x="334692" y="1858693"/>
            <a:ext cx="198707" cy="198707"/>
          </a:xfrm>
          <a:prstGeom prst="ellipse">
            <a:avLst/>
          </a:prstGeom>
          <a:ln>
            <a:solidFill>
              <a:schemeClr val="accent2"/>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en-US" smtClean="0">
              <a:solidFill>
                <a:srgbClr val="3A444E"/>
              </a:solidFill>
              <a:latin typeface="Times New Roman" pitchFamily="18" charset="0"/>
            </a:endParaRPr>
          </a:p>
        </p:txBody>
      </p:sp>
      <p:sp>
        <p:nvSpPr>
          <p:cNvPr id="21" name="Oval 39"/>
          <p:cNvSpPr/>
          <p:nvPr/>
        </p:nvSpPr>
        <p:spPr bwMode="auto">
          <a:xfrm>
            <a:off x="334691" y="2811578"/>
            <a:ext cx="198707" cy="198707"/>
          </a:xfrm>
          <a:prstGeom prst="ellipse">
            <a:avLst/>
          </a:prstGeom>
          <a:ln>
            <a:solidFill>
              <a:schemeClr val="accent2"/>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en-US" smtClean="0">
              <a:solidFill>
                <a:srgbClr val="3A444E"/>
              </a:solidFill>
              <a:latin typeface="Times New Roman" pitchFamily="18" charset="0"/>
            </a:endParaRPr>
          </a:p>
        </p:txBody>
      </p:sp>
      <p:sp>
        <p:nvSpPr>
          <p:cNvPr id="22" name="Oval 39"/>
          <p:cNvSpPr/>
          <p:nvPr/>
        </p:nvSpPr>
        <p:spPr bwMode="auto">
          <a:xfrm>
            <a:off x="337415" y="3764463"/>
            <a:ext cx="198707" cy="198707"/>
          </a:xfrm>
          <a:prstGeom prst="ellipse">
            <a:avLst/>
          </a:prstGeom>
          <a:ln>
            <a:solidFill>
              <a:schemeClr val="accent2"/>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en-US" smtClean="0">
              <a:solidFill>
                <a:srgbClr val="3A444E"/>
              </a:solidFill>
              <a:latin typeface="Times New Roman" pitchFamily="18" charset="0"/>
            </a:endParaRPr>
          </a:p>
        </p:txBody>
      </p:sp>
      <p:sp>
        <p:nvSpPr>
          <p:cNvPr id="8" name="Oval 39"/>
          <p:cNvSpPr/>
          <p:nvPr/>
        </p:nvSpPr>
        <p:spPr bwMode="auto">
          <a:xfrm>
            <a:off x="352164" y="4717348"/>
            <a:ext cx="198707" cy="198707"/>
          </a:xfrm>
          <a:prstGeom prst="ellipse">
            <a:avLst/>
          </a:prstGeom>
          <a:ln>
            <a:solidFill>
              <a:schemeClr val="accent2"/>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en-US" smtClean="0">
              <a:solidFill>
                <a:srgbClr val="3A444E"/>
              </a:solidFill>
              <a:latin typeface="Times New Roman" pitchFamily="18" charset="0"/>
            </a:endParaRPr>
          </a:p>
        </p:txBody>
      </p:sp>
    </p:spTree>
    <p:extLst>
      <p:ext uri="{BB962C8B-B14F-4D97-AF65-F5344CB8AC3E}">
        <p14:creationId xmlns:p14="http://schemas.microsoft.com/office/powerpoint/2010/main" val="1644932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2A0CA4B-C042-4DCE-8053-C1007A53B47B}" type="slidenum">
              <a:rPr lang="en-CA" smtClean="0">
                <a:solidFill>
                  <a:srgbClr val="FFFFFF"/>
                </a:solidFill>
              </a:rPr>
              <a:pPr>
                <a:defRPr/>
              </a:pPr>
              <a:t>4</a:t>
            </a:fld>
            <a:endParaRPr lang="en-CA" dirty="0">
              <a:solidFill>
                <a:srgbClr val="FFFFFF"/>
              </a:solidFill>
            </a:endParaRPr>
          </a:p>
        </p:txBody>
      </p:sp>
      <p:sp>
        <p:nvSpPr>
          <p:cNvPr id="9" name="Rectangle 8"/>
          <p:cNvSpPr/>
          <p:nvPr/>
        </p:nvSpPr>
        <p:spPr>
          <a:xfrm>
            <a:off x="1293484" y="2209800"/>
            <a:ext cx="6557032" cy="553998"/>
          </a:xfrm>
          <a:prstGeom prst="rect">
            <a:avLst/>
          </a:prstGeom>
        </p:spPr>
        <p:txBody>
          <a:bodyPr wrap="square">
            <a:spAutoFit/>
          </a:bodyPr>
          <a:lstStyle/>
          <a:p>
            <a:pPr indent="-95250" algn="ctr"/>
            <a:r>
              <a:rPr lang="en-CA" sz="3000" b="1" dirty="0" smtClean="0">
                <a:solidFill>
                  <a:srgbClr val="FFFFFF"/>
                </a:solidFill>
                <a:latin typeface="Lato Light" panose="020F0302020204030203" pitchFamily="34" charset="0"/>
              </a:rPr>
              <a:t>WHAT IS PROCESS IMPROVEMENT?</a:t>
            </a:r>
            <a:endParaRPr lang="en-CA" sz="3000" b="1" dirty="0">
              <a:solidFill>
                <a:srgbClr val="FFFFFF"/>
              </a:solidFill>
              <a:latin typeface="Lato Light" panose="020F0302020204030203" pitchFamily="34" charset="0"/>
            </a:endParaRPr>
          </a:p>
        </p:txBody>
      </p:sp>
      <p:pic>
        <p:nvPicPr>
          <p:cNvPr id="2" name="Picture 1"/>
          <p:cNvPicPr>
            <a:picLocks noChangeAspect="1"/>
          </p:cNvPicPr>
          <p:nvPr/>
        </p:nvPicPr>
        <p:blipFill>
          <a:blip r:embed="rId2"/>
          <a:stretch>
            <a:fillRect/>
          </a:stretch>
        </p:blipFill>
        <p:spPr>
          <a:xfrm>
            <a:off x="5833063" y="3733800"/>
            <a:ext cx="2853737" cy="2698934"/>
          </a:xfrm>
          <a:prstGeom prst="rect">
            <a:avLst/>
          </a:prstGeom>
        </p:spPr>
      </p:pic>
    </p:spTree>
    <p:extLst>
      <p:ext uri="{BB962C8B-B14F-4D97-AF65-F5344CB8AC3E}">
        <p14:creationId xmlns:p14="http://schemas.microsoft.com/office/powerpoint/2010/main" val="66564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91" y="429652"/>
            <a:ext cx="8077199" cy="484748"/>
          </a:xfrm>
        </p:spPr>
        <p:txBody>
          <a:bodyPr/>
          <a:lstStyle/>
          <a:p>
            <a:r>
              <a:rPr lang="en-US" dirty="0" smtClean="0"/>
              <a:t>Process Improvement Is…</a:t>
            </a:r>
            <a:endParaRPr lang="en-US" dirty="0"/>
          </a:p>
        </p:txBody>
      </p:sp>
      <p:sp>
        <p:nvSpPr>
          <p:cNvPr id="4" name="Slide Number Placeholder 3"/>
          <p:cNvSpPr>
            <a:spLocks noGrp="1"/>
          </p:cNvSpPr>
          <p:nvPr>
            <p:ph type="sldNum" sz="quarter" idx="12"/>
          </p:nvPr>
        </p:nvSpPr>
        <p:spPr/>
        <p:txBody>
          <a:bodyPr/>
          <a:lstStyle/>
          <a:p>
            <a:pPr>
              <a:defRPr/>
            </a:pPr>
            <a:fld id="{B2A0CA4B-C042-4DCE-8053-C1007A53B47B}" type="slidenum">
              <a:rPr lang="en-CA" smtClean="0"/>
              <a:pPr>
                <a:defRPr/>
              </a:pPr>
              <a:t>5</a:t>
            </a:fld>
            <a:endParaRPr lang="en-CA" dirty="0"/>
          </a:p>
        </p:txBody>
      </p:sp>
      <p:sp>
        <p:nvSpPr>
          <p:cNvPr id="6" name="Text Placeholder 5"/>
          <p:cNvSpPr>
            <a:spLocks noGrp="1"/>
          </p:cNvSpPr>
          <p:nvPr>
            <p:ph type="body" sz="quarter" idx="13"/>
          </p:nvPr>
        </p:nvSpPr>
        <p:spPr>
          <a:xfrm>
            <a:off x="445355" y="1024506"/>
            <a:ext cx="8305800" cy="603404"/>
          </a:xfrm>
          <a:prstGeom prst="rect">
            <a:avLst/>
          </a:prstGeom>
        </p:spPr>
        <p:txBody>
          <a:bodyPr/>
          <a:lstStyle/>
          <a:p>
            <a:r>
              <a:rPr lang="en-US" sz="2400" b="1" dirty="0" smtClean="0">
                <a:solidFill>
                  <a:schemeClr val="accent4"/>
                </a:solidFill>
              </a:rPr>
              <a:t>a </a:t>
            </a:r>
            <a:r>
              <a:rPr lang="en-US" sz="2400" b="1" i="1" dirty="0">
                <a:solidFill>
                  <a:schemeClr val="accent2"/>
                </a:solidFill>
              </a:rPr>
              <a:t>systematic approach </a:t>
            </a:r>
            <a:r>
              <a:rPr lang="en-US" sz="2400" b="1" dirty="0">
                <a:solidFill>
                  <a:schemeClr val="accent4"/>
                </a:solidFill>
              </a:rPr>
              <a:t>to help an organization optimize its underlying processes to achieve more efficient </a:t>
            </a:r>
            <a:r>
              <a:rPr lang="en-US" sz="2400" b="1" dirty="0" smtClean="0">
                <a:solidFill>
                  <a:schemeClr val="accent4"/>
                </a:solidFill>
              </a:rPr>
              <a:t>results</a:t>
            </a:r>
            <a:endParaRPr lang="en-US" sz="2400" b="1" dirty="0">
              <a:solidFill>
                <a:schemeClr val="accent4"/>
              </a:solidFill>
            </a:endParaRPr>
          </a:p>
        </p:txBody>
      </p:sp>
      <p:sp>
        <p:nvSpPr>
          <p:cNvPr id="7" name="Right Arrow 6"/>
          <p:cNvSpPr/>
          <p:nvPr/>
        </p:nvSpPr>
        <p:spPr bwMode="auto">
          <a:xfrm>
            <a:off x="1371600" y="2435670"/>
            <a:ext cx="1377462" cy="484632"/>
          </a:xfrm>
          <a:prstGeom prst="rightArrow">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Input</a:t>
            </a:r>
          </a:p>
        </p:txBody>
      </p:sp>
      <p:sp>
        <p:nvSpPr>
          <p:cNvPr id="18" name="Right Arrow 17"/>
          <p:cNvSpPr/>
          <p:nvPr/>
        </p:nvSpPr>
        <p:spPr bwMode="auto">
          <a:xfrm>
            <a:off x="5613663" y="2435670"/>
            <a:ext cx="1377462" cy="484632"/>
          </a:xfrm>
          <a:prstGeom prst="rightArrow">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Output</a:t>
            </a:r>
          </a:p>
        </p:txBody>
      </p:sp>
      <p:sp>
        <p:nvSpPr>
          <p:cNvPr id="8" name="TextBox 7"/>
          <p:cNvSpPr txBox="1"/>
          <p:nvPr/>
        </p:nvSpPr>
        <p:spPr>
          <a:xfrm>
            <a:off x="2718063" y="2388545"/>
            <a:ext cx="2895600" cy="578882"/>
          </a:xfrm>
          <a:prstGeom prst="roundRect">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800" dirty="0" smtClean="0">
                <a:latin typeface="Calibri" panose="020F0502020204030204" pitchFamily="34" charset="0"/>
              </a:rPr>
              <a:t>ACTIVITY</a:t>
            </a:r>
            <a:endParaRPr lang="en-US" dirty="0">
              <a:latin typeface="Calibri" panose="020F0502020204030204" pitchFamily="34" charset="0"/>
            </a:endParaRPr>
          </a:p>
        </p:txBody>
      </p:sp>
      <p:sp>
        <p:nvSpPr>
          <p:cNvPr id="9" name="Text Placeholder 5"/>
          <p:cNvSpPr>
            <a:spLocks noGrp="1"/>
          </p:cNvSpPr>
          <p:nvPr>
            <p:ph type="body" sz="quarter" idx="13"/>
          </p:nvPr>
        </p:nvSpPr>
        <p:spPr>
          <a:xfrm>
            <a:off x="505691" y="3429000"/>
            <a:ext cx="8305800" cy="2581243"/>
          </a:xfrm>
          <a:prstGeom prst="rect">
            <a:avLst/>
          </a:prstGeom>
        </p:spPr>
        <p:txBody>
          <a:bodyPr/>
          <a:lstStyle/>
          <a:p>
            <a:r>
              <a:rPr lang="en-US" sz="2400" b="1" dirty="0" smtClean="0">
                <a:solidFill>
                  <a:schemeClr val="accent4"/>
                </a:solidFill>
              </a:rPr>
              <a:t>Built upon </a:t>
            </a:r>
            <a:r>
              <a:rPr lang="en-US" sz="2400" b="1" i="1" dirty="0" smtClean="0">
                <a:solidFill>
                  <a:schemeClr val="accent2"/>
                </a:solidFill>
              </a:rPr>
              <a:t>an organizational mindset </a:t>
            </a:r>
            <a:r>
              <a:rPr lang="en-US" sz="2400" b="1" dirty="0" smtClean="0">
                <a:solidFill>
                  <a:schemeClr val="accent4"/>
                </a:solidFill>
              </a:rPr>
              <a:t>that understands:</a:t>
            </a:r>
          </a:p>
          <a:p>
            <a:pPr>
              <a:spcBef>
                <a:spcPts val="600"/>
              </a:spcBef>
              <a:spcAft>
                <a:spcPts val="0"/>
              </a:spcAft>
            </a:pPr>
            <a:r>
              <a:rPr lang="en-US" sz="2000" b="1" dirty="0" smtClean="0">
                <a:solidFill>
                  <a:schemeClr val="accent4"/>
                </a:solidFill>
              </a:rPr>
              <a:t>    The organization‘s strategic goals and purposes: </a:t>
            </a:r>
          </a:p>
          <a:p>
            <a:pPr>
              <a:spcBef>
                <a:spcPts val="600"/>
              </a:spcBef>
              <a:spcAft>
                <a:spcPts val="0"/>
              </a:spcAft>
            </a:pPr>
            <a:r>
              <a:rPr lang="en-US" sz="2000" b="1" dirty="0">
                <a:solidFill>
                  <a:schemeClr val="accent4"/>
                </a:solidFill>
              </a:rPr>
              <a:t>	</a:t>
            </a:r>
            <a:r>
              <a:rPr lang="en-US" sz="2000" b="1" dirty="0" smtClean="0">
                <a:solidFill>
                  <a:schemeClr val="accent4"/>
                </a:solidFill>
              </a:rPr>
              <a:t>Who are we, what do we do, and why do we do it?</a:t>
            </a:r>
          </a:p>
          <a:p>
            <a:pPr>
              <a:spcBef>
                <a:spcPts val="600"/>
              </a:spcBef>
              <a:spcAft>
                <a:spcPts val="0"/>
              </a:spcAft>
            </a:pPr>
            <a:r>
              <a:rPr lang="en-US" sz="2000" b="1" dirty="0" smtClean="0">
                <a:solidFill>
                  <a:schemeClr val="accent4"/>
                </a:solidFill>
              </a:rPr>
              <a:t>    The organization’s clients/patients and stakeholders:</a:t>
            </a:r>
          </a:p>
          <a:p>
            <a:pPr>
              <a:spcBef>
                <a:spcPts val="600"/>
              </a:spcBef>
              <a:spcAft>
                <a:spcPts val="0"/>
              </a:spcAft>
            </a:pPr>
            <a:r>
              <a:rPr lang="en-US" sz="2000" b="1" dirty="0" smtClean="0">
                <a:solidFill>
                  <a:schemeClr val="accent4"/>
                </a:solidFill>
              </a:rPr>
              <a:t>	Who do we serve?</a:t>
            </a:r>
          </a:p>
          <a:p>
            <a:pPr>
              <a:spcBef>
                <a:spcPts val="600"/>
              </a:spcBef>
              <a:spcAft>
                <a:spcPts val="0"/>
              </a:spcAft>
            </a:pPr>
            <a:r>
              <a:rPr lang="en-US" sz="2000" b="1" dirty="0" smtClean="0">
                <a:solidFill>
                  <a:schemeClr val="accent4"/>
                </a:solidFill>
              </a:rPr>
              <a:t>    The alignment needed between processes and organizational goals:</a:t>
            </a:r>
          </a:p>
          <a:p>
            <a:pPr>
              <a:spcBef>
                <a:spcPts val="600"/>
              </a:spcBef>
              <a:spcAft>
                <a:spcPts val="0"/>
              </a:spcAft>
            </a:pPr>
            <a:r>
              <a:rPr lang="en-US" sz="2000" b="1" dirty="0" smtClean="0">
                <a:solidFill>
                  <a:schemeClr val="accent4"/>
                </a:solidFill>
              </a:rPr>
              <a:t>	How can we do things better?</a:t>
            </a:r>
            <a:endParaRPr lang="en-US" sz="2000" b="1" dirty="0">
              <a:solidFill>
                <a:schemeClr val="accent4"/>
              </a:solidFill>
            </a:endParaRPr>
          </a:p>
        </p:txBody>
      </p:sp>
      <p:sp>
        <p:nvSpPr>
          <p:cNvPr id="12" name="Oval 39"/>
          <p:cNvSpPr/>
          <p:nvPr/>
        </p:nvSpPr>
        <p:spPr bwMode="auto">
          <a:xfrm>
            <a:off x="505691" y="3916093"/>
            <a:ext cx="198707" cy="198707"/>
          </a:xfrm>
          <a:prstGeom prst="ellipse">
            <a:avLst/>
          </a:prstGeom>
          <a:ln>
            <a:solidFill>
              <a:schemeClr val="accent2"/>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en-US" smtClean="0">
              <a:solidFill>
                <a:srgbClr val="3A444E"/>
              </a:solidFill>
              <a:latin typeface="Times New Roman" pitchFamily="18" charset="0"/>
            </a:endParaRPr>
          </a:p>
        </p:txBody>
      </p:sp>
      <p:sp>
        <p:nvSpPr>
          <p:cNvPr id="13" name="Oval 39"/>
          <p:cNvSpPr/>
          <p:nvPr/>
        </p:nvSpPr>
        <p:spPr bwMode="auto">
          <a:xfrm>
            <a:off x="505691" y="4685528"/>
            <a:ext cx="198707" cy="198707"/>
          </a:xfrm>
          <a:prstGeom prst="ellipse">
            <a:avLst/>
          </a:prstGeom>
          <a:ln>
            <a:solidFill>
              <a:schemeClr val="accent2"/>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en-US" smtClean="0">
              <a:solidFill>
                <a:srgbClr val="3A444E"/>
              </a:solidFill>
              <a:latin typeface="Times New Roman" pitchFamily="18" charset="0"/>
            </a:endParaRPr>
          </a:p>
        </p:txBody>
      </p:sp>
      <p:sp>
        <p:nvSpPr>
          <p:cNvPr id="14" name="Oval 39"/>
          <p:cNvSpPr/>
          <p:nvPr/>
        </p:nvSpPr>
        <p:spPr bwMode="auto">
          <a:xfrm>
            <a:off x="505691" y="5454963"/>
            <a:ext cx="198707" cy="198707"/>
          </a:xfrm>
          <a:prstGeom prst="ellipse">
            <a:avLst/>
          </a:prstGeom>
          <a:ln>
            <a:solidFill>
              <a:schemeClr val="accent2"/>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endParaRPr lang="en-US" smtClean="0">
              <a:solidFill>
                <a:srgbClr val="3A444E"/>
              </a:solidFill>
              <a:latin typeface="Times New Roman" pitchFamily="18" charset="0"/>
            </a:endParaRPr>
          </a:p>
        </p:txBody>
      </p:sp>
    </p:spTree>
    <p:extLst>
      <p:ext uri="{BB962C8B-B14F-4D97-AF65-F5344CB8AC3E}">
        <p14:creationId xmlns:p14="http://schemas.microsoft.com/office/powerpoint/2010/main" val="120133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659" y="450105"/>
            <a:ext cx="8077199" cy="484748"/>
          </a:xfrm>
        </p:spPr>
        <p:txBody>
          <a:bodyPr/>
          <a:lstStyle/>
          <a:p>
            <a:r>
              <a:rPr lang="en-US" dirty="0" smtClean="0"/>
              <a:t>Process Improvement Methodologies Include…</a:t>
            </a:r>
            <a:endParaRPr lang="en-US" dirty="0"/>
          </a:p>
        </p:txBody>
      </p:sp>
      <p:sp>
        <p:nvSpPr>
          <p:cNvPr id="4" name="Slide Number Placeholder 3"/>
          <p:cNvSpPr>
            <a:spLocks noGrp="1"/>
          </p:cNvSpPr>
          <p:nvPr>
            <p:ph type="sldNum" sz="quarter" idx="12"/>
          </p:nvPr>
        </p:nvSpPr>
        <p:spPr/>
        <p:txBody>
          <a:bodyPr/>
          <a:lstStyle/>
          <a:p>
            <a:pPr>
              <a:defRPr/>
            </a:pPr>
            <a:fld id="{B2A0CA4B-C042-4DCE-8053-C1007A53B47B}" type="slidenum">
              <a:rPr lang="en-CA" smtClean="0"/>
              <a:pPr>
                <a:defRPr/>
              </a:pPr>
              <a:t>6</a:t>
            </a:fld>
            <a:endParaRPr lang="en-CA" dirty="0"/>
          </a:p>
        </p:txBody>
      </p:sp>
      <p:grpSp>
        <p:nvGrpSpPr>
          <p:cNvPr id="5" name="Group 4"/>
          <p:cNvGrpSpPr/>
          <p:nvPr/>
        </p:nvGrpSpPr>
        <p:grpSpPr>
          <a:xfrm>
            <a:off x="34339" y="1371600"/>
            <a:ext cx="2890534" cy="3429000"/>
            <a:chOff x="34339" y="1371600"/>
            <a:chExt cx="2890534" cy="3429000"/>
          </a:xfrm>
        </p:grpSpPr>
        <p:pic>
          <p:nvPicPr>
            <p:cNvPr id="1026" name="Picture 2" descr="http://www.pressleyridge.com/wp-content/themes/PressleyRidge/images/PlanDoActStudy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9" y="1371600"/>
              <a:ext cx="2890534" cy="278317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p:cNvSpPr txBox="1">
              <a:spLocks/>
            </p:cNvSpPr>
            <p:nvPr/>
          </p:nvSpPr>
          <p:spPr>
            <a:xfrm>
              <a:off x="410013" y="4391268"/>
              <a:ext cx="2333187" cy="409332"/>
            </a:xfrm>
            <a:prstGeom prst="rect">
              <a:avLst/>
            </a:prstGeom>
          </p:spPr>
          <p:txBody>
            <a:bodyPr>
              <a:noAutofit/>
            </a:bodyPr>
            <a:lstStyle>
              <a:lvl1pPr marL="265113" indent="-265113" algn="l" rtl="0" eaLnBrk="0" fontAlgn="base" hangingPunct="0">
                <a:spcBef>
                  <a:spcPts val="1200"/>
                </a:spcBef>
                <a:spcAft>
                  <a:spcPts val="600"/>
                </a:spcAft>
                <a:buClr>
                  <a:schemeClr val="accent4"/>
                </a:buClr>
                <a:buSzPct val="100000"/>
                <a:buFont typeface="Wingdings" pitchFamily="2" charset="2"/>
                <a:buChar char="§"/>
                <a:defRPr lang="en-US" sz="1400" kern="1200" dirty="0" smtClean="0">
                  <a:solidFill>
                    <a:schemeClr val="tx1"/>
                  </a:solidFill>
                  <a:latin typeface="Lato Light" panose="020F0302020204030203" pitchFamily="34" charset="0"/>
                  <a:ea typeface="+mn-ea"/>
                  <a:cs typeface="+mn-cs"/>
                </a:defRPr>
              </a:lvl1pPr>
              <a:lvl2pPr marL="628650" indent="-266700" algn="l" rtl="0" eaLnBrk="0" fontAlgn="base" hangingPunct="0">
                <a:spcBef>
                  <a:spcPts val="0"/>
                </a:spcBef>
                <a:spcAft>
                  <a:spcPts val="600"/>
                </a:spcAft>
                <a:buClr>
                  <a:schemeClr val="tx1">
                    <a:lumMod val="50000"/>
                    <a:lumOff val="50000"/>
                  </a:schemeClr>
                </a:buClr>
                <a:buSzPct val="100000"/>
                <a:buChar char="–"/>
                <a:defRPr lang="en-US" sz="1400" kern="1200" dirty="0" smtClean="0">
                  <a:solidFill>
                    <a:schemeClr val="tx1"/>
                  </a:solidFill>
                  <a:latin typeface="Lato Light" panose="020F0302020204030203" pitchFamily="34" charset="0"/>
                  <a:ea typeface="+mn-ea"/>
                  <a:cs typeface="+mn-cs"/>
                </a:defRPr>
              </a:lvl2pPr>
              <a:lvl3pPr marL="990600" indent="-276225" algn="l" rtl="0" eaLnBrk="0" fontAlgn="base" hangingPunct="0">
                <a:spcBef>
                  <a:spcPts val="0"/>
                </a:spcBef>
                <a:spcAft>
                  <a:spcPts val="600"/>
                </a:spcAft>
                <a:buClr>
                  <a:schemeClr val="accent3"/>
                </a:buClr>
                <a:buSzPct val="100000"/>
                <a:buFont typeface="Wingdings" pitchFamily="2" charset="2"/>
                <a:buChar char="§"/>
                <a:defRPr lang="en-US" sz="1400" kern="1200" dirty="0" smtClean="0">
                  <a:solidFill>
                    <a:schemeClr val="tx1"/>
                  </a:solidFill>
                  <a:latin typeface="Lato Light" panose="020F0302020204030203" pitchFamily="34" charset="0"/>
                  <a:ea typeface="+mn-ea"/>
                  <a:cs typeface="+mn-cs"/>
                </a:defRPr>
              </a:lvl3pPr>
              <a:lvl4pPr marL="1343025" indent="-266700" algn="l" rtl="0" eaLnBrk="0" fontAlgn="base" hangingPunct="0">
                <a:spcBef>
                  <a:spcPts val="0"/>
                </a:spcBef>
                <a:spcAft>
                  <a:spcPts val="600"/>
                </a:spcAft>
                <a:buClr>
                  <a:schemeClr val="bg1">
                    <a:lumMod val="65000"/>
                  </a:schemeClr>
                </a:buClr>
                <a:buSzPct val="100000"/>
                <a:buChar char="–"/>
                <a:defRPr lang="en-US" sz="1400" kern="1200" dirty="0" smtClean="0">
                  <a:solidFill>
                    <a:schemeClr val="tx1"/>
                  </a:solidFill>
                  <a:latin typeface="Lato Light" panose="020F0302020204030203" pitchFamily="34" charset="0"/>
                  <a:ea typeface="+mn-ea"/>
                  <a:cs typeface="+mn-cs"/>
                </a:defRPr>
              </a:lvl4pPr>
              <a:lvl5pPr marL="1704975" indent="-266700" algn="l" rtl="0" eaLnBrk="0" fontAlgn="base" hangingPunct="0">
                <a:spcBef>
                  <a:spcPts val="0"/>
                </a:spcBef>
                <a:spcAft>
                  <a:spcPts val="600"/>
                </a:spcAft>
                <a:buSzPct val="100000"/>
                <a:buFont typeface="Wingdings" pitchFamily="2" charset="2"/>
                <a:buChar char="§"/>
                <a:defRPr lang="en-US" sz="1400" kern="1200" dirty="0">
                  <a:solidFill>
                    <a:schemeClr val="tx1"/>
                  </a:solidFill>
                  <a:latin typeface="Lato Light" panose="020F0302020204030203" pitchFamily="34" charset="0"/>
                  <a:ea typeface="+mn-ea"/>
                  <a:cs typeface="+mn-cs"/>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a:lstStyle>
            <a:p>
              <a:pPr marL="0" indent="0">
                <a:spcBef>
                  <a:spcPts val="600"/>
                </a:spcBef>
                <a:spcAft>
                  <a:spcPts val="0"/>
                </a:spcAft>
                <a:buNone/>
              </a:pPr>
              <a:r>
                <a:rPr lang="en-US" sz="1600" b="1" dirty="0" smtClean="0">
                  <a:solidFill>
                    <a:schemeClr val="accent2"/>
                  </a:solidFill>
                </a:rPr>
                <a:t>PDSA (Plan Do Study Act) </a:t>
              </a:r>
            </a:p>
          </p:txBody>
        </p:sp>
      </p:grpSp>
      <p:grpSp>
        <p:nvGrpSpPr>
          <p:cNvPr id="8" name="Group 7"/>
          <p:cNvGrpSpPr/>
          <p:nvPr/>
        </p:nvGrpSpPr>
        <p:grpSpPr>
          <a:xfrm>
            <a:off x="2926177" y="1371600"/>
            <a:ext cx="2823162" cy="3429000"/>
            <a:chOff x="2926177" y="1371600"/>
            <a:chExt cx="2823162" cy="3429000"/>
          </a:xfrm>
        </p:grpSpPr>
        <p:pic>
          <p:nvPicPr>
            <p:cNvPr id="6" name="Picture 5"/>
            <p:cNvPicPr>
              <a:picLocks noChangeAspect="1"/>
            </p:cNvPicPr>
            <p:nvPr/>
          </p:nvPicPr>
          <p:blipFill>
            <a:blip r:embed="rId4"/>
            <a:stretch>
              <a:fillRect/>
            </a:stretch>
          </p:blipFill>
          <p:spPr>
            <a:xfrm>
              <a:off x="2926177" y="1371600"/>
              <a:ext cx="2823162" cy="2840238"/>
            </a:xfrm>
            <a:prstGeom prst="rect">
              <a:avLst/>
            </a:prstGeom>
          </p:spPr>
        </p:pic>
        <p:sp>
          <p:nvSpPr>
            <p:cNvPr id="11" name="Text Placeholder 2"/>
            <p:cNvSpPr txBox="1">
              <a:spLocks/>
            </p:cNvSpPr>
            <p:nvPr/>
          </p:nvSpPr>
          <p:spPr>
            <a:xfrm>
              <a:off x="3886200" y="4391268"/>
              <a:ext cx="1332118" cy="409332"/>
            </a:xfrm>
            <a:prstGeom prst="rect">
              <a:avLst/>
            </a:prstGeom>
          </p:spPr>
          <p:txBody>
            <a:bodyPr>
              <a:noAutofit/>
            </a:bodyPr>
            <a:lstStyle>
              <a:lvl1pPr marL="265113" indent="-265113" algn="l" rtl="0" eaLnBrk="0" fontAlgn="base" hangingPunct="0">
                <a:spcBef>
                  <a:spcPts val="1200"/>
                </a:spcBef>
                <a:spcAft>
                  <a:spcPts val="600"/>
                </a:spcAft>
                <a:buClr>
                  <a:schemeClr val="accent4"/>
                </a:buClr>
                <a:buSzPct val="100000"/>
                <a:buFont typeface="Wingdings" pitchFamily="2" charset="2"/>
                <a:buChar char="§"/>
                <a:defRPr lang="en-US" sz="1400" kern="1200" dirty="0" smtClean="0">
                  <a:solidFill>
                    <a:schemeClr val="tx1"/>
                  </a:solidFill>
                  <a:latin typeface="Lato Light" panose="020F0302020204030203" pitchFamily="34" charset="0"/>
                  <a:ea typeface="+mn-ea"/>
                  <a:cs typeface="+mn-cs"/>
                </a:defRPr>
              </a:lvl1pPr>
              <a:lvl2pPr marL="628650" indent="-266700" algn="l" rtl="0" eaLnBrk="0" fontAlgn="base" hangingPunct="0">
                <a:spcBef>
                  <a:spcPts val="0"/>
                </a:spcBef>
                <a:spcAft>
                  <a:spcPts val="600"/>
                </a:spcAft>
                <a:buClr>
                  <a:schemeClr val="tx1">
                    <a:lumMod val="50000"/>
                    <a:lumOff val="50000"/>
                  </a:schemeClr>
                </a:buClr>
                <a:buSzPct val="100000"/>
                <a:buChar char="–"/>
                <a:defRPr lang="en-US" sz="1400" kern="1200" dirty="0" smtClean="0">
                  <a:solidFill>
                    <a:schemeClr val="tx1"/>
                  </a:solidFill>
                  <a:latin typeface="Lato Light" panose="020F0302020204030203" pitchFamily="34" charset="0"/>
                  <a:ea typeface="+mn-ea"/>
                  <a:cs typeface="+mn-cs"/>
                </a:defRPr>
              </a:lvl2pPr>
              <a:lvl3pPr marL="990600" indent="-276225" algn="l" rtl="0" eaLnBrk="0" fontAlgn="base" hangingPunct="0">
                <a:spcBef>
                  <a:spcPts val="0"/>
                </a:spcBef>
                <a:spcAft>
                  <a:spcPts val="600"/>
                </a:spcAft>
                <a:buClr>
                  <a:schemeClr val="accent3"/>
                </a:buClr>
                <a:buSzPct val="100000"/>
                <a:buFont typeface="Wingdings" pitchFamily="2" charset="2"/>
                <a:buChar char="§"/>
                <a:defRPr lang="en-US" sz="1400" kern="1200" dirty="0" smtClean="0">
                  <a:solidFill>
                    <a:schemeClr val="tx1"/>
                  </a:solidFill>
                  <a:latin typeface="Lato Light" panose="020F0302020204030203" pitchFamily="34" charset="0"/>
                  <a:ea typeface="+mn-ea"/>
                  <a:cs typeface="+mn-cs"/>
                </a:defRPr>
              </a:lvl3pPr>
              <a:lvl4pPr marL="1343025" indent="-266700" algn="l" rtl="0" eaLnBrk="0" fontAlgn="base" hangingPunct="0">
                <a:spcBef>
                  <a:spcPts val="0"/>
                </a:spcBef>
                <a:spcAft>
                  <a:spcPts val="600"/>
                </a:spcAft>
                <a:buClr>
                  <a:schemeClr val="bg1">
                    <a:lumMod val="65000"/>
                  </a:schemeClr>
                </a:buClr>
                <a:buSzPct val="100000"/>
                <a:buChar char="–"/>
                <a:defRPr lang="en-US" sz="1400" kern="1200" dirty="0" smtClean="0">
                  <a:solidFill>
                    <a:schemeClr val="tx1"/>
                  </a:solidFill>
                  <a:latin typeface="Lato Light" panose="020F0302020204030203" pitchFamily="34" charset="0"/>
                  <a:ea typeface="+mn-ea"/>
                  <a:cs typeface="+mn-cs"/>
                </a:defRPr>
              </a:lvl4pPr>
              <a:lvl5pPr marL="1704975" indent="-266700" algn="l" rtl="0" eaLnBrk="0" fontAlgn="base" hangingPunct="0">
                <a:spcBef>
                  <a:spcPts val="0"/>
                </a:spcBef>
                <a:spcAft>
                  <a:spcPts val="600"/>
                </a:spcAft>
                <a:buSzPct val="100000"/>
                <a:buFont typeface="Wingdings" pitchFamily="2" charset="2"/>
                <a:buChar char="§"/>
                <a:defRPr lang="en-US" sz="1400" kern="1200" dirty="0">
                  <a:solidFill>
                    <a:schemeClr val="tx1"/>
                  </a:solidFill>
                  <a:latin typeface="Lato Light" panose="020F0302020204030203" pitchFamily="34" charset="0"/>
                  <a:ea typeface="+mn-ea"/>
                  <a:cs typeface="+mn-cs"/>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a:lstStyle>
            <a:p>
              <a:pPr marL="0" indent="0">
                <a:spcBef>
                  <a:spcPts val="600"/>
                </a:spcBef>
                <a:spcAft>
                  <a:spcPts val="0"/>
                </a:spcAft>
                <a:buNone/>
              </a:pPr>
              <a:r>
                <a:rPr lang="en-US" sz="1600" b="1" dirty="0" smtClean="0">
                  <a:solidFill>
                    <a:schemeClr val="accent2"/>
                  </a:solidFill>
                </a:rPr>
                <a:t>SIX SIGMA</a:t>
              </a:r>
            </a:p>
          </p:txBody>
        </p:sp>
      </p:grpSp>
      <p:sp>
        <p:nvSpPr>
          <p:cNvPr id="12" name="Text Placeholder 5"/>
          <p:cNvSpPr>
            <a:spLocks noGrp="1"/>
          </p:cNvSpPr>
          <p:nvPr>
            <p:ph type="body" sz="quarter" idx="13"/>
          </p:nvPr>
        </p:nvSpPr>
        <p:spPr>
          <a:xfrm>
            <a:off x="365211" y="5334000"/>
            <a:ext cx="8374093" cy="762000"/>
          </a:xfrm>
          <a:prstGeom prst="rect">
            <a:avLst/>
          </a:prstGeom>
        </p:spPr>
        <p:txBody>
          <a:bodyPr/>
          <a:lstStyle/>
          <a:p>
            <a:pPr algn="ctr"/>
            <a:r>
              <a:rPr lang="en-US" sz="2400" b="1" dirty="0" smtClean="0">
                <a:solidFill>
                  <a:schemeClr val="accent4"/>
                </a:solidFill>
              </a:rPr>
              <a:t>Regardless of methodology, the steps and tools used focus on </a:t>
            </a:r>
            <a:r>
              <a:rPr lang="en-US" sz="2400" b="1" i="1" dirty="0" smtClean="0">
                <a:solidFill>
                  <a:schemeClr val="accent2"/>
                </a:solidFill>
              </a:rPr>
              <a:t>creating value </a:t>
            </a:r>
            <a:r>
              <a:rPr lang="en-US" sz="2400" b="1" dirty="0">
                <a:solidFill>
                  <a:schemeClr val="accent4"/>
                </a:solidFill>
              </a:rPr>
              <a:t>in the work you do</a:t>
            </a:r>
          </a:p>
        </p:txBody>
      </p:sp>
      <p:pic>
        <p:nvPicPr>
          <p:cNvPr id="13" name="Picture 12"/>
          <p:cNvPicPr>
            <a:picLocks noChangeAspect="1"/>
          </p:cNvPicPr>
          <p:nvPr/>
        </p:nvPicPr>
        <p:blipFill>
          <a:blip r:embed="rId5"/>
          <a:stretch>
            <a:fillRect/>
          </a:stretch>
        </p:blipFill>
        <p:spPr>
          <a:xfrm>
            <a:off x="5715000" y="1371600"/>
            <a:ext cx="3279932" cy="3432345"/>
          </a:xfrm>
          <a:prstGeom prst="rect">
            <a:avLst/>
          </a:prstGeom>
        </p:spPr>
      </p:pic>
    </p:spTree>
    <p:extLst>
      <p:ext uri="{BB962C8B-B14F-4D97-AF65-F5344CB8AC3E}">
        <p14:creationId xmlns:p14="http://schemas.microsoft.com/office/powerpoint/2010/main" val="6028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wipe(down)">
                                      <p:cBhvr>
                                        <p:cTn id="1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2A0CA4B-C042-4DCE-8053-C1007A53B47B}" type="slidenum">
              <a:rPr lang="en-CA" smtClean="0">
                <a:solidFill>
                  <a:srgbClr val="FFFFFF"/>
                </a:solidFill>
              </a:rPr>
              <a:pPr>
                <a:defRPr/>
              </a:pPr>
              <a:t>7</a:t>
            </a:fld>
            <a:endParaRPr lang="en-CA" dirty="0">
              <a:solidFill>
                <a:srgbClr val="FFFFFF"/>
              </a:solidFill>
            </a:endParaRPr>
          </a:p>
        </p:txBody>
      </p:sp>
      <p:sp>
        <p:nvSpPr>
          <p:cNvPr id="9" name="Rectangle 8"/>
          <p:cNvSpPr/>
          <p:nvPr/>
        </p:nvSpPr>
        <p:spPr>
          <a:xfrm>
            <a:off x="1293484" y="2209800"/>
            <a:ext cx="6557032" cy="553998"/>
          </a:xfrm>
          <a:prstGeom prst="rect">
            <a:avLst/>
          </a:prstGeom>
        </p:spPr>
        <p:txBody>
          <a:bodyPr wrap="square">
            <a:spAutoFit/>
          </a:bodyPr>
          <a:lstStyle/>
          <a:p>
            <a:pPr indent="-95250" algn="ctr"/>
            <a:r>
              <a:rPr lang="en-CA" sz="3000" b="1" dirty="0" smtClean="0">
                <a:solidFill>
                  <a:srgbClr val="FFFFFF"/>
                </a:solidFill>
                <a:latin typeface="Lato Light" panose="020F0302020204030203" pitchFamily="34" charset="0"/>
              </a:rPr>
              <a:t>WHY DO PROCESS IMPROVEMENT?</a:t>
            </a:r>
            <a:endParaRPr lang="en-CA" sz="3000" b="1" dirty="0">
              <a:solidFill>
                <a:srgbClr val="FFFFFF"/>
              </a:solidFill>
              <a:latin typeface="Lato Light" panose="020F0302020204030203" pitchFamily="34" charset="0"/>
            </a:endParaRPr>
          </a:p>
        </p:txBody>
      </p:sp>
      <p:pic>
        <p:nvPicPr>
          <p:cNvPr id="2" name="Picture 1"/>
          <p:cNvPicPr>
            <a:picLocks noChangeAspect="1"/>
          </p:cNvPicPr>
          <p:nvPr/>
        </p:nvPicPr>
        <p:blipFill>
          <a:blip r:embed="rId2"/>
          <a:stretch>
            <a:fillRect/>
          </a:stretch>
        </p:blipFill>
        <p:spPr>
          <a:xfrm>
            <a:off x="6553200" y="4495800"/>
            <a:ext cx="1929300" cy="1905772"/>
          </a:xfrm>
          <a:prstGeom prst="rect">
            <a:avLst/>
          </a:prstGeom>
        </p:spPr>
      </p:pic>
    </p:spTree>
    <p:extLst>
      <p:ext uri="{BB962C8B-B14F-4D97-AF65-F5344CB8AC3E}">
        <p14:creationId xmlns:p14="http://schemas.microsoft.com/office/powerpoint/2010/main" val="65657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23" y="438751"/>
            <a:ext cx="8077199" cy="484748"/>
          </a:xfrm>
        </p:spPr>
        <p:txBody>
          <a:bodyPr/>
          <a:lstStyle/>
          <a:p>
            <a:r>
              <a:rPr lang="en-US" dirty="0" smtClean="0"/>
              <a:t>Process Improvement Delivers Positive Impacts</a:t>
            </a:r>
            <a:endParaRPr lang="en-US" dirty="0"/>
          </a:p>
        </p:txBody>
      </p:sp>
      <p:sp>
        <p:nvSpPr>
          <p:cNvPr id="4" name="Slide Number Placeholder 3"/>
          <p:cNvSpPr>
            <a:spLocks noGrp="1"/>
          </p:cNvSpPr>
          <p:nvPr>
            <p:ph type="sldNum" sz="quarter" idx="12"/>
          </p:nvPr>
        </p:nvSpPr>
        <p:spPr/>
        <p:txBody>
          <a:bodyPr/>
          <a:lstStyle/>
          <a:p>
            <a:pPr>
              <a:defRPr/>
            </a:pPr>
            <a:fld id="{B2A0CA4B-C042-4DCE-8053-C1007A53B47B}" type="slidenum">
              <a:rPr lang="en-CA" smtClean="0"/>
              <a:pPr>
                <a:defRPr/>
              </a:pPr>
              <a:t>8</a:t>
            </a:fld>
            <a:endParaRPr lang="en-CA" dirty="0"/>
          </a:p>
        </p:txBody>
      </p:sp>
      <p:sp>
        <p:nvSpPr>
          <p:cNvPr id="5" name="Freeform 4"/>
          <p:cNvSpPr/>
          <p:nvPr/>
        </p:nvSpPr>
        <p:spPr>
          <a:xfrm>
            <a:off x="535094" y="1313530"/>
            <a:ext cx="2638499" cy="3997044"/>
          </a:xfrm>
          <a:custGeom>
            <a:avLst/>
            <a:gdLst>
              <a:gd name="connsiteX0" fmla="*/ 0 w 2638499"/>
              <a:gd name="connsiteY0" fmla="*/ 263850 h 3997044"/>
              <a:gd name="connsiteX1" fmla="*/ 263850 w 2638499"/>
              <a:gd name="connsiteY1" fmla="*/ 0 h 3997044"/>
              <a:gd name="connsiteX2" fmla="*/ 2374649 w 2638499"/>
              <a:gd name="connsiteY2" fmla="*/ 0 h 3997044"/>
              <a:gd name="connsiteX3" fmla="*/ 2638499 w 2638499"/>
              <a:gd name="connsiteY3" fmla="*/ 263850 h 3997044"/>
              <a:gd name="connsiteX4" fmla="*/ 2638499 w 2638499"/>
              <a:gd name="connsiteY4" fmla="*/ 3733194 h 3997044"/>
              <a:gd name="connsiteX5" fmla="*/ 2374649 w 2638499"/>
              <a:gd name="connsiteY5" fmla="*/ 3997044 h 3997044"/>
              <a:gd name="connsiteX6" fmla="*/ 263850 w 2638499"/>
              <a:gd name="connsiteY6" fmla="*/ 3997044 h 3997044"/>
              <a:gd name="connsiteX7" fmla="*/ 0 w 2638499"/>
              <a:gd name="connsiteY7" fmla="*/ 3733194 h 3997044"/>
              <a:gd name="connsiteX8" fmla="*/ 0 w 2638499"/>
              <a:gd name="connsiteY8" fmla="*/ 263850 h 39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8499" h="3997044">
                <a:moveTo>
                  <a:pt x="0" y="263850"/>
                </a:moveTo>
                <a:cubicBezTo>
                  <a:pt x="0" y="118130"/>
                  <a:pt x="118130" y="0"/>
                  <a:pt x="263850" y="0"/>
                </a:cubicBezTo>
                <a:lnTo>
                  <a:pt x="2374649" y="0"/>
                </a:lnTo>
                <a:cubicBezTo>
                  <a:pt x="2520369" y="0"/>
                  <a:pt x="2638499" y="118130"/>
                  <a:pt x="2638499" y="263850"/>
                </a:cubicBezTo>
                <a:lnTo>
                  <a:pt x="2638499" y="3733194"/>
                </a:lnTo>
                <a:cubicBezTo>
                  <a:pt x="2638499" y="3878914"/>
                  <a:pt x="2520369" y="3997044"/>
                  <a:pt x="2374649" y="3997044"/>
                </a:cubicBezTo>
                <a:lnTo>
                  <a:pt x="263850" y="3997044"/>
                </a:lnTo>
                <a:cubicBezTo>
                  <a:pt x="118130" y="3997044"/>
                  <a:pt x="0" y="3878914"/>
                  <a:pt x="0" y="3733194"/>
                </a:cubicBezTo>
                <a:lnTo>
                  <a:pt x="0" y="26385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0688" tIns="1769505" rIns="170688" bIns="970098" numCol="1" spcCol="1270" anchor="ctr" anchorCtr="0">
            <a:noAutofit/>
          </a:bodyPr>
          <a:lstStyle/>
          <a:p>
            <a:pPr lvl="0" algn="ctr" defTabSz="1066800" rtl="0">
              <a:lnSpc>
                <a:spcPct val="90000"/>
              </a:lnSpc>
              <a:spcBef>
                <a:spcPct val="0"/>
              </a:spcBef>
              <a:spcAft>
                <a:spcPct val="35000"/>
              </a:spcAft>
            </a:pPr>
            <a:endParaRPr lang="en-CA" sz="1600" dirty="0"/>
          </a:p>
        </p:txBody>
      </p:sp>
      <p:sp>
        <p:nvSpPr>
          <p:cNvPr id="6" name="Oval 5"/>
          <p:cNvSpPr/>
          <p:nvPr/>
        </p:nvSpPr>
        <p:spPr>
          <a:xfrm>
            <a:off x="1188836" y="1553352"/>
            <a:ext cx="1331015" cy="1331015"/>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3252748" y="1313530"/>
            <a:ext cx="2638499" cy="3997044"/>
          </a:xfrm>
          <a:custGeom>
            <a:avLst/>
            <a:gdLst>
              <a:gd name="connsiteX0" fmla="*/ 0 w 2638499"/>
              <a:gd name="connsiteY0" fmla="*/ 263850 h 3997044"/>
              <a:gd name="connsiteX1" fmla="*/ 263850 w 2638499"/>
              <a:gd name="connsiteY1" fmla="*/ 0 h 3997044"/>
              <a:gd name="connsiteX2" fmla="*/ 2374649 w 2638499"/>
              <a:gd name="connsiteY2" fmla="*/ 0 h 3997044"/>
              <a:gd name="connsiteX3" fmla="*/ 2638499 w 2638499"/>
              <a:gd name="connsiteY3" fmla="*/ 263850 h 3997044"/>
              <a:gd name="connsiteX4" fmla="*/ 2638499 w 2638499"/>
              <a:gd name="connsiteY4" fmla="*/ 3733194 h 3997044"/>
              <a:gd name="connsiteX5" fmla="*/ 2374649 w 2638499"/>
              <a:gd name="connsiteY5" fmla="*/ 3997044 h 3997044"/>
              <a:gd name="connsiteX6" fmla="*/ 263850 w 2638499"/>
              <a:gd name="connsiteY6" fmla="*/ 3997044 h 3997044"/>
              <a:gd name="connsiteX7" fmla="*/ 0 w 2638499"/>
              <a:gd name="connsiteY7" fmla="*/ 3733194 h 3997044"/>
              <a:gd name="connsiteX8" fmla="*/ 0 w 2638499"/>
              <a:gd name="connsiteY8" fmla="*/ 263850 h 39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8499" h="3997044">
                <a:moveTo>
                  <a:pt x="0" y="263850"/>
                </a:moveTo>
                <a:cubicBezTo>
                  <a:pt x="0" y="118130"/>
                  <a:pt x="118130" y="0"/>
                  <a:pt x="263850" y="0"/>
                </a:cubicBezTo>
                <a:lnTo>
                  <a:pt x="2374649" y="0"/>
                </a:lnTo>
                <a:cubicBezTo>
                  <a:pt x="2520369" y="0"/>
                  <a:pt x="2638499" y="118130"/>
                  <a:pt x="2638499" y="263850"/>
                </a:cubicBezTo>
                <a:lnTo>
                  <a:pt x="2638499" y="3733194"/>
                </a:lnTo>
                <a:cubicBezTo>
                  <a:pt x="2638499" y="3878914"/>
                  <a:pt x="2520369" y="3997044"/>
                  <a:pt x="2374649" y="3997044"/>
                </a:cubicBezTo>
                <a:lnTo>
                  <a:pt x="263850" y="3997044"/>
                </a:lnTo>
                <a:cubicBezTo>
                  <a:pt x="118130" y="3997044"/>
                  <a:pt x="0" y="3878914"/>
                  <a:pt x="0" y="3733194"/>
                </a:cubicBezTo>
                <a:lnTo>
                  <a:pt x="0" y="26385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0688" tIns="1769505" rIns="170688" bIns="970098" numCol="1" spcCol="1270" anchor="ctr" anchorCtr="0">
            <a:noAutofit/>
          </a:bodyPr>
          <a:lstStyle/>
          <a:p>
            <a:pPr lvl="0" algn="ctr" defTabSz="1066800" rtl="0">
              <a:lnSpc>
                <a:spcPct val="90000"/>
              </a:lnSpc>
              <a:spcBef>
                <a:spcPct val="0"/>
              </a:spcBef>
              <a:spcAft>
                <a:spcPct val="35000"/>
              </a:spcAft>
            </a:pPr>
            <a:endParaRPr lang="en-US" sz="2400" kern="1200" dirty="0" smtClean="0"/>
          </a:p>
        </p:txBody>
      </p:sp>
      <p:sp>
        <p:nvSpPr>
          <p:cNvPr id="10" name="Oval 9"/>
          <p:cNvSpPr/>
          <p:nvPr/>
        </p:nvSpPr>
        <p:spPr>
          <a:xfrm>
            <a:off x="3906490" y="1553352"/>
            <a:ext cx="1331015" cy="1331015"/>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5972091" y="1313530"/>
            <a:ext cx="2638499" cy="3997044"/>
          </a:xfrm>
          <a:custGeom>
            <a:avLst/>
            <a:gdLst>
              <a:gd name="connsiteX0" fmla="*/ 0 w 2638499"/>
              <a:gd name="connsiteY0" fmla="*/ 263850 h 3997044"/>
              <a:gd name="connsiteX1" fmla="*/ 263850 w 2638499"/>
              <a:gd name="connsiteY1" fmla="*/ 0 h 3997044"/>
              <a:gd name="connsiteX2" fmla="*/ 2374649 w 2638499"/>
              <a:gd name="connsiteY2" fmla="*/ 0 h 3997044"/>
              <a:gd name="connsiteX3" fmla="*/ 2638499 w 2638499"/>
              <a:gd name="connsiteY3" fmla="*/ 263850 h 3997044"/>
              <a:gd name="connsiteX4" fmla="*/ 2638499 w 2638499"/>
              <a:gd name="connsiteY4" fmla="*/ 3733194 h 3997044"/>
              <a:gd name="connsiteX5" fmla="*/ 2374649 w 2638499"/>
              <a:gd name="connsiteY5" fmla="*/ 3997044 h 3997044"/>
              <a:gd name="connsiteX6" fmla="*/ 263850 w 2638499"/>
              <a:gd name="connsiteY6" fmla="*/ 3997044 h 3997044"/>
              <a:gd name="connsiteX7" fmla="*/ 0 w 2638499"/>
              <a:gd name="connsiteY7" fmla="*/ 3733194 h 3997044"/>
              <a:gd name="connsiteX8" fmla="*/ 0 w 2638499"/>
              <a:gd name="connsiteY8" fmla="*/ 263850 h 39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8499" h="3997044">
                <a:moveTo>
                  <a:pt x="0" y="263850"/>
                </a:moveTo>
                <a:cubicBezTo>
                  <a:pt x="0" y="118130"/>
                  <a:pt x="118130" y="0"/>
                  <a:pt x="263850" y="0"/>
                </a:cubicBezTo>
                <a:lnTo>
                  <a:pt x="2374649" y="0"/>
                </a:lnTo>
                <a:cubicBezTo>
                  <a:pt x="2520369" y="0"/>
                  <a:pt x="2638499" y="118130"/>
                  <a:pt x="2638499" y="263850"/>
                </a:cubicBezTo>
                <a:lnTo>
                  <a:pt x="2638499" y="3733194"/>
                </a:lnTo>
                <a:cubicBezTo>
                  <a:pt x="2638499" y="3878914"/>
                  <a:pt x="2520369" y="3997044"/>
                  <a:pt x="2374649" y="3997044"/>
                </a:cubicBezTo>
                <a:lnTo>
                  <a:pt x="263850" y="3997044"/>
                </a:lnTo>
                <a:cubicBezTo>
                  <a:pt x="118130" y="3997044"/>
                  <a:pt x="0" y="3878914"/>
                  <a:pt x="0" y="3733194"/>
                </a:cubicBezTo>
                <a:lnTo>
                  <a:pt x="0" y="26385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741057" rIns="142240" bIns="941650" numCol="1" spcCol="1270" anchor="ctr" anchorCtr="0">
            <a:noAutofit/>
          </a:bodyPr>
          <a:lstStyle/>
          <a:p>
            <a:pPr lvl="0" algn="ctr" defTabSz="889000" rtl="0">
              <a:lnSpc>
                <a:spcPct val="90000"/>
              </a:lnSpc>
              <a:spcBef>
                <a:spcPct val="0"/>
              </a:spcBef>
              <a:spcAft>
                <a:spcPct val="35000"/>
              </a:spcAft>
            </a:pPr>
            <a:endParaRPr lang="en-US" sz="2000" kern="1200" dirty="0" smtClean="0"/>
          </a:p>
        </p:txBody>
      </p:sp>
      <p:sp>
        <p:nvSpPr>
          <p:cNvPr id="14" name="Oval 13"/>
          <p:cNvSpPr/>
          <p:nvPr/>
        </p:nvSpPr>
        <p:spPr>
          <a:xfrm>
            <a:off x="6629402" y="1614273"/>
            <a:ext cx="1331015" cy="1331015"/>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le 11"/>
          <p:cNvSpPr/>
          <p:nvPr/>
        </p:nvSpPr>
        <p:spPr>
          <a:xfrm>
            <a:off x="229070" y="5715000"/>
            <a:ext cx="8762530" cy="400110"/>
          </a:xfrm>
          <a:prstGeom prst="rect">
            <a:avLst/>
          </a:prstGeom>
        </p:spPr>
        <p:txBody>
          <a:bodyPr wrap="square">
            <a:spAutoFit/>
          </a:bodyPr>
          <a:lstStyle/>
          <a:p>
            <a:pPr algn="ctr">
              <a:spcAft>
                <a:spcPts val="0"/>
              </a:spcAft>
            </a:pPr>
            <a:r>
              <a:rPr lang="en-US" sz="2000" b="1" dirty="0">
                <a:solidFill>
                  <a:schemeClr val="accent2"/>
                </a:solidFill>
                <a:latin typeface="+mn-lt"/>
              </a:rPr>
              <a:t>Good </a:t>
            </a:r>
            <a:r>
              <a:rPr lang="en-US" sz="2000" b="1" dirty="0" smtClean="0">
                <a:solidFill>
                  <a:schemeClr val="accent2"/>
                </a:solidFill>
                <a:latin typeface="+mn-lt"/>
              </a:rPr>
              <a:t>processes: efficient</a:t>
            </a:r>
            <a:r>
              <a:rPr lang="en-US" sz="2000" b="1" dirty="0">
                <a:solidFill>
                  <a:schemeClr val="accent2"/>
                </a:solidFill>
                <a:latin typeface="+mn-lt"/>
              </a:rPr>
              <a:t>, </a:t>
            </a:r>
            <a:r>
              <a:rPr lang="en-US" sz="2000" b="1" dirty="0" smtClean="0">
                <a:solidFill>
                  <a:schemeClr val="accent2"/>
                </a:solidFill>
                <a:latin typeface="+mn-lt"/>
              </a:rPr>
              <a:t>profitable operation delivering </a:t>
            </a:r>
            <a:r>
              <a:rPr lang="en-US" sz="2000" b="1" dirty="0">
                <a:solidFill>
                  <a:schemeClr val="accent2"/>
                </a:solidFill>
                <a:latin typeface="+mn-lt"/>
              </a:rPr>
              <a:t>quality </a:t>
            </a:r>
            <a:r>
              <a:rPr lang="en-US" sz="2000" b="1" dirty="0" smtClean="0">
                <a:solidFill>
                  <a:schemeClr val="accent2"/>
                </a:solidFill>
                <a:latin typeface="+mn-lt"/>
              </a:rPr>
              <a:t>care</a:t>
            </a:r>
            <a:endParaRPr lang="en-US" sz="2000" b="1" dirty="0">
              <a:solidFill>
                <a:schemeClr val="accent2"/>
              </a:solidFill>
              <a:latin typeface="+mn-lt"/>
            </a:endParaRPr>
          </a:p>
        </p:txBody>
      </p:sp>
      <p:sp>
        <p:nvSpPr>
          <p:cNvPr id="16" name="Rectangle 15"/>
          <p:cNvSpPr/>
          <p:nvPr/>
        </p:nvSpPr>
        <p:spPr>
          <a:xfrm>
            <a:off x="711581" y="3451968"/>
            <a:ext cx="2362200" cy="1391150"/>
          </a:xfrm>
          <a:prstGeom prst="rect">
            <a:avLst/>
          </a:prstGeom>
        </p:spPr>
        <p:txBody>
          <a:bodyPr wrap="square">
            <a:spAutoFit/>
          </a:bodyPr>
          <a:lstStyle/>
          <a:p>
            <a:pPr lvl="0" algn="ctr" defTabSz="1066800">
              <a:lnSpc>
                <a:spcPct val="90000"/>
              </a:lnSpc>
              <a:spcAft>
                <a:spcPct val="35000"/>
              </a:spcAft>
            </a:pPr>
            <a:r>
              <a:rPr lang="en-US" sz="2400" dirty="0">
                <a:solidFill>
                  <a:srgbClr val="FFFFFF"/>
                </a:solidFill>
                <a:latin typeface="Lato Light"/>
              </a:rPr>
              <a:t>For Staff</a:t>
            </a:r>
          </a:p>
          <a:p>
            <a:pPr lvl="0" algn="l" defTabSz="1066800">
              <a:lnSpc>
                <a:spcPct val="90000"/>
              </a:lnSpc>
              <a:spcAft>
                <a:spcPct val="35000"/>
              </a:spcAft>
            </a:pPr>
            <a:r>
              <a:rPr lang="en-US" sz="1600" dirty="0">
                <a:solidFill>
                  <a:srgbClr val="FFFFFF"/>
                </a:solidFill>
                <a:latin typeface="Lato Light"/>
              </a:rPr>
              <a:t>* Improve workflows</a:t>
            </a:r>
          </a:p>
          <a:p>
            <a:pPr lvl="0" algn="l" defTabSz="1066800">
              <a:lnSpc>
                <a:spcPct val="90000"/>
              </a:lnSpc>
              <a:spcAft>
                <a:spcPct val="35000"/>
              </a:spcAft>
            </a:pPr>
            <a:r>
              <a:rPr lang="en-US" sz="1600" dirty="0">
                <a:solidFill>
                  <a:srgbClr val="FFFFFF"/>
                </a:solidFill>
                <a:latin typeface="Lato Light"/>
              </a:rPr>
              <a:t>* Increase turn around</a:t>
            </a:r>
          </a:p>
          <a:p>
            <a:pPr lvl="0" algn="l" defTabSz="1066800">
              <a:lnSpc>
                <a:spcPct val="90000"/>
              </a:lnSpc>
              <a:spcAft>
                <a:spcPct val="35000"/>
              </a:spcAft>
            </a:pPr>
            <a:r>
              <a:rPr lang="en-US" sz="1600" dirty="0">
                <a:solidFill>
                  <a:srgbClr val="FFFFFF"/>
                </a:solidFill>
                <a:latin typeface="Lato Light"/>
              </a:rPr>
              <a:t>* Enhance satisfaction</a:t>
            </a:r>
            <a:endParaRPr lang="en-CA" sz="1600" dirty="0">
              <a:solidFill>
                <a:srgbClr val="FFFFFF"/>
              </a:solidFill>
              <a:latin typeface="Lato Light"/>
            </a:endParaRPr>
          </a:p>
        </p:txBody>
      </p:sp>
      <p:sp>
        <p:nvSpPr>
          <p:cNvPr id="17" name="Rectangle 16"/>
          <p:cNvSpPr/>
          <p:nvPr/>
        </p:nvSpPr>
        <p:spPr>
          <a:xfrm>
            <a:off x="3391135" y="3465823"/>
            <a:ext cx="2438400" cy="1698927"/>
          </a:xfrm>
          <a:prstGeom prst="rect">
            <a:avLst/>
          </a:prstGeom>
        </p:spPr>
        <p:txBody>
          <a:bodyPr wrap="square">
            <a:spAutoFit/>
          </a:bodyPr>
          <a:lstStyle/>
          <a:p>
            <a:pPr lvl="0" algn="ctr" defTabSz="1066800">
              <a:lnSpc>
                <a:spcPct val="90000"/>
              </a:lnSpc>
              <a:spcAft>
                <a:spcPct val="35000"/>
              </a:spcAft>
            </a:pPr>
            <a:r>
              <a:rPr lang="en-US" sz="2400" dirty="0">
                <a:solidFill>
                  <a:srgbClr val="FFFFFF"/>
                </a:solidFill>
                <a:latin typeface="Lato Light"/>
              </a:rPr>
              <a:t>For Patients</a:t>
            </a:r>
          </a:p>
          <a:p>
            <a:pPr lvl="0" algn="l" defTabSz="1066800">
              <a:lnSpc>
                <a:spcPct val="90000"/>
              </a:lnSpc>
              <a:spcAft>
                <a:spcPct val="35000"/>
              </a:spcAft>
            </a:pPr>
            <a:r>
              <a:rPr lang="en-US" sz="1600" dirty="0">
                <a:solidFill>
                  <a:srgbClr val="FFFFFF"/>
                </a:solidFill>
                <a:latin typeface="Lato Light"/>
              </a:rPr>
              <a:t>* Reduce wait times</a:t>
            </a:r>
          </a:p>
          <a:p>
            <a:pPr lvl="0" algn="l" defTabSz="1066800">
              <a:lnSpc>
                <a:spcPct val="90000"/>
              </a:lnSpc>
              <a:spcAft>
                <a:spcPct val="35000"/>
              </a:spcAft>
            </a:pPr>
            <a:r>
              <a:rPr lang="en-US" sz="1600" dirty="0">
                <a:solidFill>
                  <a:srgbClr val="FFFFFF"/>
                </a:solidFill>
                <a:latin typeface="Lato Light"/>
              </a:rPr>
              <a:t>* Improve access</a:t>
            </a:r>
          </a:p>
          <a:p>
            <a:pPr lvl="0" algn="l" defTabSz="1066800">
              <a:lnSpc>
                <a:spcPct val="90000"/>
              </a:lnSpc>
              <a:spcAft>
                <a:spcPct val="35000"/>
              </a:spcAft>
            </a:pPr>
            <a:r>
              <a:rPr lang="en-US" sz="1600" dirty="0" smtClean="0">
                <a:solidFill>
                  <a:srgbClr val="FFFFFF"/>
                </a:solidFill>
                <a:latin typeface="Lato Light"/>
              </a:rPr>
              <a:t>* Improve </a:t>
            </a:r>
            <a:r>
              <a:rPr lang="en-US" sz="1600" dirty="0">
                <a:solidFill>
                  <a:srgbClr val="FFFFFF"/>
                </a:solidFill>
                <a:latin typeface="Lato Light"/>
              </a:rPr>
              <a:t>experience</a:t>
            </a:r>
          </a:p>
          <a:p>
            <a:pPr lvl="0" algn="l" defTabSz="1066800">
              <a:lnSpc>
                <a:spcPct val="90000"/>
              </a:lnSpc>
              <a:spcAft>
                <a:spcPct val="35000"/>
              </a:spcAft>
            </a:pPr>
            <a:r>
              <a:rPr lang="en-US" sz="1600" dirty="0" smtClean="0">
                <a:solidFill>
                  <a:srgbClr val="FFFFFF"/>
                </a:solidFill>
                <a:latin typeface="Lato Light"/>
              </a:rPr>
              <a:t>* Impact </a:t>
            </a:r>
            <a:r>
              <a:rPr lang="en-US" sz="1600" dirty="0">
                <a:solidFill>
                  <a:srgbClr val="FFFFFF"/>
                </a:solidFill>
                <a:latin typeface="Lato Light"/>
              </a:rPr>
              <a:t>outcomes</a:t>
            </a:r>
            <a:endParaRPr lang="en-CA" sz="1600" dirty="0">
              <a:solidFill>
                <a:srgbClr val="FFFFFF"/>
              </a:solidFill>
              <a:latin typeface="Lato Light"/>
            </a:endParaRPr>
          </a:p>
        </p:txBody>
      </p:sp>
      <p:sp>
        <p:nvSpPr>
          <p:cNvPr id="18" name="Rectangle 17"/>
          <p:cNvSpPr/>
          <p:nvPr/>
        </p:nvSpPr>
        <p:spPr>
          <a:xfrm>
            <a:off x="6034040" y="3133425"/>
            <a:ext cx="2514600" cy="2031325"/>
          </a:xfrm>
          <a:prstGeom prst="rect">
            <a:avLst/>
          </a:prstGeom>
        </p:spPr>
        <p:txBody>
          <a:bodyPr wrap="square">
            <a:spAutoFit/>
          </a:bodyPr>
          <a:lstStyle/>
          <a:p>
            <a:pPr lvl="0" algn="ctr" defTabSz="889000">
              <a:lnSpc>
                <a:spcPct val="90000"/>
              </a:lnSpc>
              <a:spcAft>
                <a:spcPct val="35000"/>
              </a:spcAft>
            </a:pPr>
            <a:r>
              <a:rPr lang="en-US" sz="2400" dirty="0">
                <a:solidFill>
                  <a:srgbClr val="FFFFFF"/>
                </a:solidFill>
                <a:latin typeface="Lato Light"/>
              </a:rPr>
              <a:t>For Your Operations</a:t>
            </a:r>
          </a:p>
          <a:p>
            <a:pPr lvl="0" algn="l" defTabSz="889000">
              <a:lnSpc>
                <a:spcPct val="90000"/>
              </a:lnSpc>
              <a:spcAft>
                <a:spcPct val="35000"/>
              </a:spcAft>
            </a:pPr>
            <a:r>
              <a:rPr lang="en-US" sz="1600" dirty="0">
                <a:solidFill>
                  <a:srgbClr val="FFFFFF"/>
                </a:solidFill>
                <a:latin typeface="Lato Light"/>
              </a:rPr>
              <a:t>* Increase capacity</a:t>
            </a:r>
          </a:p>
          <a:p>
            <a:pPr lvl="0" algn="l" defTabSz="889000">
              <a:lnSpc>
                <a:spcPct val="90000"/>
              </a:lnSpc>
              <a:spcAft>
                <a:spcPct val="35000"/>
              </a:spcAft>
            </a:pPr>
            <a:r>
              <a:rPr lang="en-US" sz="1600" dirty="0">
                <a:solidFill>
                  <a:srgbClr val="FFFFFF"/>
                </a:solidFill>
                <a:latin typeface="Lato Light"/>
              </a:rPr>
              <a:t>* Increase efficiency</a:t>
            </a:r>
          </a:p>
          <a:p>
            <a:pPr lvl="0" algn="l" defTabSz="889000">
              <a:lnSpc>
                <a:spcPct val="90000"/>
              </a:lnSpc>
              <a:spcAft>
                <a:spcPct val="35000"/>
              </a:spcAft>
            </a:pPr>
            <a:r>
              <a:rPr lang="en-US" sz="1600" dirty="0" smtClean="0">
                <a:solidFill>
                  <a:srgbClr val="FFFFFF"/>
                </a:solidFill>
                <a:latin typeface="Lato Light"/>
              </a:rPr>
              <a:t>* Reduce </a:t>
            </a:r>
            <a:r>
              <a:rPr lang="en-US" sz="1600" dirty="0">
                <a:solidFill>
                  <a:srgbClr val="FFFFFF"/>
                </a:solidFill>
                <a:latin typeface="Lato Light"/>
              </a:rPr>
              <a:t>operating costs</a:t>
            </a:r>
          </a:p>
          <a:p>
            <a:pPr lvl="0" algn="l" defTabSz="889000">
              <a:lnSpc>
                <a:spcPct val="90000"/>
              </a:lnSpc>
              <a:spcAft>
                <a:spcPct val="35000"/>
              </a:spcAft>
            </a:pPr>
            <a:r>
              <a:rPr lang="en-US" sz="1600" dirty="0" smtClean="0">
                <a:solidFill>
                  <a:srgbClr val="FFFFFF"/>
                </a:solidFill>
                <a:latin typeface="Lato Light"/>
              </a:rPr>
              <a:t>* Improve </a:t>
            </a:r>
            <a:r>
              <a:rPr lang="en-US" sz="1600" dirty="0">
                <a:solidFill>
                  <a:srgbClr val="FFFFFF"/>
                </a:solidFill>
                <a:latin typeface="Lato Light"/>
              </a:rPr>
              <a:t>safety</a:t>
            </a:r>
            <a:endParaRPr lang="en-CA" sz="1600" dirty="0">
              <a:solidFill>
                <a:srgbClr val="FFFFFF"/>
              </a:solidFill>
              <a:latin typeface="Lato Light"/>
            </a:endParaRPr>
          </a:p>
        </p:txBody>
      </p:sp>
    </p:spTree>
    <p:extLst>
      <p:ext uri="{BB962C8B-B14F-4D97-AF65-F5344CB8AC3E}">
        <p14:creationId xmlns:p14="http://schemas.microsoft.com/office/powerpoint/2010/main" val="352524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SMART Objectives">
  <a:themeElements>
    <a:clrScheme name="OPTIMUS | SBR">
      <a:dk1>
        <a:srgbClr val="3A444E"/>
      </a:dk1>
      <a:lt1>
        <a:srgbClr val="FFFFFF"/>
      </a:lt1>
      <a:dk2>
        <a:srgbClr val="7F7F7F"/>
      </a:dk2>
      <a:lt2>
        <a:srgbClr val="B7BBC7"/>
      </a:lt2>
      <a:accent1>
        <a:srgbClr val="142D53"/>
      </a:accent1>
      <a:accent2>
        <a:srgbClr val="F47D31"/>
      </a:accent2>
      <a:accent3>
        <a:srgbClr val="9BA3AF"/>
      </a:accent3>
      <a:accent4>
        <a:srgbClr val="51627D"/>
      </a:accent4>
      <a:accent5>
        <a:srgbClr val="7599AF"/>
      </a:accent5>
      <a:accent6>
        <a:srgbClr val="EDEEEE"/>
      </a:accent6>
      <a:hlink>
        <a:srgbClr val="F47D31"/>
      </a:hlink>
      <a:folHlink>
        <a:srgbClr val="4A5870"/>
      </a:folHlink>
    </a:clrScheme>
    <a:fontScheme name="OSBR">
      <a:majorFont>
        <a:latin typeface="Segoe UI"/>
        <a:ea typeface=""/>
        <a:cs typeface=""/>
      </a:majorFont>
      <a:minorFont>
        <a:latin typeface="La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imcomp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imcom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rimcomp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imcomp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imcomp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imcomp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rimcomp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Internal ppt template" id="{B22931B7-640A-4233-9F38-BE8DFCF65884}" vid="{2E354EF9-9F77-4B29-B72E-DDFE20FFBCF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x6zp xmlns="306870b9-3c36-4b83-848f-9315c4d25f9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508817C0DB6B44AA769A8BB92399C7" ma:contentTypeVersion="1" ma:contentTypeDescription="Create a new document." ma:contentTypeScope="" ma:versionID="3bc2dfa80ed73134a84e502dd7f4edb2">
  <xsd:schema xmlns:xsd="http://www.w3.org/2001/XMLSchema" xmlns:xs="http://www.w3.org/2001/XMLSchema" xmlns:p="http://schemas.microsoft.com/office/2006/metadata/properties" xmlns:ns2="306870b9-3c36-4b83-848f-9315c4d25f99" targetNamespace="http://schemas.microsoft.com/office/2006/metadata/properties" ma:root="true" ma:fieldsID="9294112247f790c5e46f62beeee1a270" ns2:_="">
    <xsd:import namespace="306870b9-3c36-4b83-848f-9315c4d25f99"/>
    <xsd:element name="properties">
      <xsd:complexType>
        <xsd:sequence>
          <xsd:element name="documentManagement">
            <xsd:complexType>
              <xsd:all>
                <xsd:element ref="ns2:x6z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6870b9-3c36-4b83-848f-9315c4d25f99" elementFormDefault="qualified">
    <xsd:import namespace="http://schemas.microsoft.com/office/2006/documentManagement/types"/>
    <xsd:import namespace="http://schemas.microsoft.com/office/infopath/2007/PartnerControls"/>
    <xsd:element name="x6zp" ma:index="8" nillable="true" ma:displayName="Tag 1" ma:internalName="x6zp">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057F2A-00E5-44B7-90FC-024EE8166AAB}">
  <ds:schemaRefs>
    <ds:schemaRef ds:uri="http://www.w3.org/XML/1998/namespace"/>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schemas.microsoft.com/office/infopath/2007/PartnerControls"/>
    <ds:schemaRef ds:uri="306870b9-3c36-4b83-848f-9315c4d25f99"/>
  </ds:schemaRefs>
</ds:datastoreItem>
</file>

<file path=customXml/itemProps2.xml><?xml version="1.0" encoding="utf-8"?>
<ds:datastoreItem xmlns:ds="http://schemas.openxmlformats.org/officeDocument/2006/customXml" ds:itemID="{229EE067-4EDA-4341-A325-622D8CEA7040}">
  <ds:schemaRefs>
    <ds:schemaRef ds:uri="http://schemas.microsoft.com/sharepoint/v3/contenttype/forms"/>
  </ds:schemaRefs>
</ds:datastoreItem>
</file>

<file path=customXml/itemProps3.xml><?xml version="1.0" encoding="utf-8"?>
<ds:datastoreItem xmlns:ds="http://schemas.openxmlformats.org/officeDocument/2006/customXml" ds:itemID="{B7835D99-F27D-4493-A794-75B9153215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6870b9-3c36-4b83-848f-9315c4d25f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Presentation%20Deck%20-%20Report%20Format</Template>
  <TotalTime>5981</TotalTime>
  <Pages>2</Pages>
  <Words>2152</Words>
  <Application>Microsoft Office PowerPoint</Application>
  <PresentationFormat>On-screen Show (4:3)</PresentationFormat>
  <Paragraphs>342</Paragraphs>
  <Slides>25</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SMART Objectives</vt:lpstr>
      <vt:lpstr>Visio</vt:lpstr>
      <vt:lpstr>PowerPoint Presentation</vt:lpstr>
      <vt:lpstr>What We'll Cover</vt:lpstr>
      <vt:lpstr>But First – How Many of You Have Experienced…</vt:lpstr>
      <vt:lpstr>The Reality </vt:lpstr>
      <vt:lpstr>PowerPoint Presentation</vt:lpstr>
      <vt:lpstr>Process Improvement Is…</vt:lpstr>
      <vt:lpstr>Process Improvement Methodologies Include…</vt:lpstr>
      <vt:lpstr>PowerPoint Presentation</vt:lpstr>
      <vt:lpstr>Process Improvement Delivers Positive Impacts</vt:lpstr>
      <vt:lpstr>PowerPoint Presentation</vt:lpstr>
      <vt:lpstr>Example 1: Workflow In Your Clinics</vt:lpstr>
      <vt:lpstr>Example 1: Workflow In Your Clinics</vt:lpstr>
      <vt:lpstr>Example 2: Supplies Management</vt:lpstr>
      <vt:lpstr>Example 2: Supplies Management</vt:lpstr>
      <vt:lpstr>Example 3: Patient Wait Times and Satisfaction</vt:lpstr>
      <vt:lpstr>Example 3: Patient Wait Times and Satisfaction</vt:lpstr>
      <vt:lpstr>Example 4: Patient No Shows</vt:lpstr>
      <vt:lpstr>Example 4: Patient No Shows</vt:lpstr>
      <vt:lpstr>PowerPoint Presentation</vt:lpstr>
      <vt:lpstr>Six Guiding Principles To Start</vt:lpstr>
      <vt:lpstr>Four Steps To Remember</vt:lpstr>
      <vt:lpstr>Your Checklist for Implementation Success</vt:lpstr>
      <vt:lpstr>PowerPoint Presentation</vt:lpstr>
      <vt:lpstr>Questions</vt:lpstr>
      <vt:lpstr>PowerPoint Presentation</vt:lpstr>
    </vt:vector>
  </TitlesOfParts>
  <Manager>Kevin Gauci</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 Dodds</dc:creator>
  <cp:lastModifiedBy>Colleen</cp:lastModifiedBy>
  <cp:revision>172</cp:revision>
  <cp:lastPrinted>2002-01-31T13:09:03Z</cp:lastPrinted>
  <dcterms:created xsi:type="dcterms:W3CDTF">2015-01-08T15:31:32Z</dcterms:created>
  <dcterms:modified xsi:type="dcterms:W3CDTF">2015-09-21T19:39:22Z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0x010100AC508817C0DB6B44AA769A8BB92399C7</vt:lpwstr>
  </property>
</Properties>
</file>